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9"/>
  </p:notesMasterIdLst>
  <p:handoutMasterIdLst>
    <p:handoutMasterId r:id="rId20"/>
  </p:handoutMasterIdLst>
  <p:sldIdLst>
    <p:sldId id="398" r:id="rId2"/>
    <p:sldId id="427" r:id="rId3"/>
    <p:sldId id="428" r:id="rId4"/>
    <p:sldId id="401" r:id="rId5"/>
    <p:sldId id="449" r:id="rId6"/>
    <p:sldId id="447" r:id="rId7"/>
    <p:sldId id="448" r:id="rId8"/>
    <p:sldId id="453" r:id="rId9"/>
    <p:sldId id="456" r:id="rId10"/>
    <p:sldId id="450" r:id="rId11"/>
    <p:sldId id="457" r:id="rId12"/>
    <p:sldId id="451" r:id="rId13"/>
    <p:sldId id="458" r:id="rId14"/>
    <p:sldId id="452" r:id="rId15"/>
    <p:sldId id="454" r:id="rId16"/>
    <p:sldId id="437" r:id="rId17"/>
    <p:sldId id="372" r:id="rId18"/>
  </p:sldIdLst>
  <p:sldSz cx="9144000" cy="6858000" type="screen4x3"/>
  <p:notesSz cx="6858000" cy="9144000"/>
  <p:custDataLst>
    <p:tags r:id="rId21"/>
  </p:custDataLst>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1">
          <p15:clr>
            <a:srgbClr val="A4A3A4"/>
          </p15:clr>
        </p15:guide>
        <p15:guide id="2" pos="19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9933"/>
    <a:srgbClr val="996633"/>
    <a:srgbClr val="004F8A"/>
    <a:srgbClr val="199CFF"/>
    <a:srgbClr val="9900CC"/>
    <a:srgbClr val="005696"/>
    <a:srgbClr val="CC9900"/>
    <a:srgbClr val="002B4C"/>
    <a:srgbClr val="1C45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05" autoAdjust="0"/>
    <p:restoredTop sz="50000" autoAdjust="0"/>
  </p:normalViewPr>
  <p:slideViewPr>
    <p:cSldViewPr snapToGrid="0" snapToObjects="1">
      <p:cViewPr varScale="1">
        <p:scale>
          <a:sx n="80" d="100"/>
          <a:sy n="80" d="100"/>
        </p:scale>
        <p:origin x="1092" y="44"/>
      </p:cViewPr>
      <p:guideLst>
        <p:guide orient="horz" pos="601"/>
        <p:guide pos="199"/>
      </p:guideLst>
    </p:cSldViewPr>
  </p:slideViewPr>
  <p:notesTextViewPr>
    <p:cViewPr>
      <p:scale>
        <a:sx n="1" d="1"/>
        <a:sy n="1" d="1"/>
      </p:scale>
      <p:origin x="0" y="0"/>
    </p:cViewPr>
  </p:notesTextViewPr>
  <p:sorterViewPr>
    <p:cViewPr>
      <p:scale>
        <a:sx n="200" d="100"/>
        <a:sy n="200" d="100"/>
      </p:scale>
      <p:origin x="0" y="4056"/>
    </p:cViewPr>
  </p:sorterViewPr>
  <p:notesViewPr>
    <p:cSldViewPr snapToGrid="0" snapToObjects="1">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E95315-B59D-4BD6-AB3F-95E796AB9A04}" type="datetimeFigureOut">
              <a:rPr lang="ro-RO" smtClean="0"/>
              <a:pPr/>
              <a:t>22.05.2020</a:t>
            </a:fld>
            <a:endParaRPr lang="ro-RO"/>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C550A4-F24F-4FB6-812E-5473A460E194}" type="slidenum">
              <a:rPr lang="ro-RO" smtClean="0"/>
              <a:pPr/>
              <a:t>‹#›</a:t>
            </a:fld>
            <a:endParaRPr lang="ro-RO"/>
          </a:p>
        </p:txBody>
      </p:sp>
    </p:spTree>
    <p:extLst>
      <p:ext uri="{BB962C8B-B14F-4D97-AF65-F5344CB8AC3E}">
        <p14:creationId xmlns:p14="http://schemas.microsoft.com/office/powerpoint/2010/main" val="2608498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6982D-094E-48B8-8D51-F407019E5FE8}" type="datetimeFigureOut">
              <a:rPr lang="ro-RO" smtClean="0"/>
              <a:pPr/>
              <a:t>22.05.2020</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FC178-CBEA-4E7C-B8E1-D07EB2879A9A}" type="slidenum">
              <a:rPr lang="ro-RO" smtClean="0"/>
              <a:pPr/>
              <a:t>‹#›</a:t>
            </a:fld>
            <a:endParaRPr lang="ro-RO"/>
          </a:p>
        </p:txBody>
      </p:sp>
    </p:spTree>
    <p:extLst>
      <p:ext uri="{BB962C8B-B14F-4D97-AF65-F5344CB8AC3E}">
        <p14:creationId xmlns:p14="http://schemas.microsoft.com/office/powerpoint/2010/main" val="202176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5178C0-749C-4E12-B749-074AF08AB668}" type="datetime1">
              <a:rPr lang="en-US" smtClean="0">
                <a:solidFill>
                  <a:prstClr val="black">
                    <a:tint val="75000"/>
                  </a:prstClr>
                </a:solidFill>
              </a:rPr>
              <a:t>5/22/2020</a:t>
            </a:fld>
            <a:endParaRPr lang="ro-RO">
              <a:solidFill>
                <a:prstClr val="black">
                  <a:tint val="75000"/>
                </a:prstClr>
              </a:solidFill>
            </a:endParaRPr>
          </a:p>
        </p:txBody>
      </p:sp>
      <p:sp>
        <p:nvSpPr>
          <p:cNvPr id="5" name="Footer Placeholder 4"/>
          <p:cNvSpPr>
            <a:spLocks noGrp="1"/>
          </p:cNvSpPr>
          <p:nvPr>
            <p:ph type="ftr" sz="quarter" idx="11"/>
          </p:nvPr>
        </p:nvSpPr>
        <p:spPr/>
        <p:txBody>
          <a:bodyPr/>
          <a:lstStyle/>
          <a:p>
            <a:endParaRPr lang="ro-RO">
              <a:solidFill>
                <a:prstClr val="black">
                  <a:tint val="75000"/>
                </a:prstClr>
              </a:solidFill>
            </a:endParaRPr>
          </a:p>
        </p:txBody>
      </p:sp>
      <p:sp>
        <p:nvSpPr>
          <p:cNvPr id="6" name="Slide Number Placeholder 5"/>
          <p:cNvSpPr>
            <a:spLocks noGrp="1"/>
          </p:cNvSpPr>
          <p:nvPr>
            <p:ph type="sldNum" sz="quarter" idx="12"/>
          </p:nvPr>
        </p:nvSpPr>
        <p:spPr/>
        <p:txBody>
          <a:bodyPr/>
          <a:lstStyle/>
          <a:p>
            <a:fld id="{1B8429F6-7849-4315-BE03-C93F99F0A40D}" type="slidenum">
              <a:rPr lang="ro-RO" smtClean="0">
                <a:solidFill>
                  <a:prstClr val="black">
                    <a:tint val="75000"/>
                  </a:prstClr>
                </a:solidFill>
              </a:rPr>
              <a:pPr/>
              <a:t>‹#›</a:t>
            </a:fld>
            <a:endParaRPr lang="ro-RO">
              <a:solidFill>
                <a:prstClr val="black">
                  <a:tint val="75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5178C0-749C-4E12-B749-074AF08AB668}" type="datetime1">
              <a:rPr lang="en-US" smtClean="0">
                <a:solidFill>
                  <a:prstClr val="black">
                    <a:tint val="75000"/>
                  </a:prstClr>
                </a:solidFill>
              </a:rPr>
              <a:t>5/22/2020</a:t>
            </a:fld>
            <a:endParaRPr lang="ro-RO">
              <a:solidFill>
                <a:prstClr val="black">
                  <a:tint val="75000"/>
                </a:prstClr>
              </a:solidFill>
            </a:endParaRPr>
          </a:p>
        </p:txBody>
      </p:sp>
      <p:sp>
        <p:nvSpPr>
          <p:cNvPr id="5" name="Footer Placeholder 4"/>
          <p:cNvSpPr>
            <a:spLocks noGrp="1"/>
          </p:cNvSpPr>
          <p:nvPr>
            <p:ph type="ftr" sz="quarter" idx="11"/>
          </p:nvPr>
        </p:nvSpPr>
        <p:spPr/>
        <p:txBody>
          <a:bodyPr/>
          <a:lstStyle/>
          <a:p>
            <a:endParaRPr lang="ro-RO">
              <a:solidFill>
                <a:prstClr val="black">
                  <a:tint val="75000"/>
                </a:prstClr>
              </a:solidFill>
            </a:endParaRPr>
          </a:p>
        </p:txBody>
      </p:sp>
      <p:sp>
        <p:nvSpPr>
          <p:cNvPr id="6" name="Slide Number Placeholder 5"/>
          <p:cNvSpPr>
            <a:spLocks noGrp="1"/>
          </p:cNvSpPr>
          <p:nvPr>
            <p:ph type="sldNum" sz="quarter" idx="12"/>
          </p:nvPr>
        </p:nvSpPr>
        <p:spPr/>
        <p:txBody>
          <a:bodyPr/>
          <a:lstStyle/>
          <a:p>
            <a:fld id="{1B8429F6-7849-4315-BE03-C93F99F0A40D}" type="slidenum">
              <a:rPr lang="ro-RO" smtClean="0">
                <a:solidFill>
                  <a:prstClr val="black">
                    <a:tint val="75000"/>
                  </a:prstClr>
                </a:solidFill>
              </a:rPr>
              <a:pPr/>
              <a:t>‹#›</a:t>
            </a:fld>
            <a:endParaRPr lang="ro-RO">
              <a:solidFill>
                <a:prstClr val="black">
                  <a:tint val="75000"/>
                </a:prstClr>
              </a:solidFill>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5178C0-749C-4E12-B749-074AF08AB668}" type="datetime1">
              <a:rPr lang="en-US" smtClean="0">
                <a:solidFill>
                  <a:prstClr val="black">
                    <a:tint val="75000"/>
                  </a:prstClr>
                </a:solidFill>
              </a:rPr>
              <a:t>5/22/2020</a:t>
            </a:fld>
            <a:endParaRPr lang="ro-RO">
              <a:solidFill>
                <a:prstClr val="black">
                  <a:tint val="75000"/>
                </a:prstClr>
              </a:solidFill>
            </a:endParaRPr>
          </a:p>
        </p:txBody>
      </p:sp>
      <p:sp>
        <p:nvSpPr>
          <p:cNvPr id="5" name="Footer Placeholder 4"/>
          <p:cNvSpPr>
            <a:spLocks noGrp="1"/>
          </p:cNvSpPr>
          <p:nvPr>
            <p:ph type="ftr" sz="quarter" idx="11"/>
          </p:nvPr>
        </p:nvSpPr>
        <p:spPr/>
        <p:txBody>
          <a:bodyPr/>
          <a:lstStyle/>
          <a:p>
            <a:endParaRPr lang="ro-RO">
              <a:solidFill>
                <a:prstClr val="black">
                  <a:tint val="75000"/>
                </a:prstClr>
              </a:solidFill>
            </a:endParaRPr>
          </a:p>
        </p:txBody>
      </p:sp>
      <p:sp>
        <p:nvSpPr>
          <p:cNvPr id="6" name="Slide Number Placeholder 5"/>
          <p:cNvSpPr>
            <a:spLocks noGrp="1"/>
          </p:cNvSpPr>
          <p:nvPr>
            <p:ph type="sldNum" sz="quarter" idx="12"/>
          </p:nvPr>
        </p:nvSpPr>
        <p:spPr/>
        <p:txBody>
          <a:bodyPr/>
          <a:lstStyle/>
          <a:p>
            <a:fld id="{1B8429F6-7849-4315-BE03-C93F99F0A40D}" type="slidenum">
              <a:rPr lang="ro-RO" smtClean="0">
                <a:solidFill>
                  <a:prstClr val="black">
                    <a:tint val="75000"/>
                  </a:prstClr>
                </a:solidFill>
              </a:rPr>
              <a:pPr/>
              <a:t>‹#›</a:t>
            </a:fld>
            <a:endParaRPr lang="ro-RO">
              <a:solidFill>
                <a:prstClr val="black">
                  <a:tint val="75000"/>
                </a:prstClr>
              </a:solidFill>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15200" y="158744"/>
            <a:ext cx="7886700"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13952" y="583128"/>
            <a:ext cx="5046663" cy="58320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099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5178C0-749C-4E12-B749-074AF08AB668}" type="datetime1">
              <a:rPr lang="en-US" smtClean="0">
                <a:solidFill>
                  <a:prstClr val="black">
                    <a:tint val="75000"/>
                  </a:prstClr>
                </a:solidFill>
              </a:rPr>
              <a:t>5/22/2020</a:t>
            </a:fld>
            <a:endParaRPr lang="ro-RO">
              <a:solidFill>
                <a:prstClr val="black">
                  <a:tint val="75000"/>
                </a:prstClr>
              </a:solidFill>
            </a:endParaRPr>
          </a:p>
        </p:txBody>
      </p:sp>
      <p:sp>
        <p:nvSpPr>
          <p:cNvPr id="5" name="Footer Placeholder 4"/>
          <p:cNvSpPr>
            <a:spLocks noGrp="1"/>
          </p:cNvSpPr>
          <p:nvPr>
            <p:ph type="ftr" sz="quarter" idx="11"/>
          </p:nvPr>
        </p:nvSpPr>
        <p:spPr/>
        <p:txBody>
          <a:bodyPr/>
          <a:lstStyle/>
          <a:p>
            <a:endParaRPr lang="ro-RO">
              <a:solidFill>
                <a:prstClr val="black">
                  <a:tint val="75000"/>
                </a:prstClr>
              </a:solidFill>
            </a:endParaRPr>
          </a:p>
        </p:txBody>
      </p:sp>
      <p:sp>
        <p:nvSpPr>
          <p:cNvPr id="6" name="Slide Number Placeholder 5"/>
          <p:cNvSpPr>
            <a:spLocks noGrp="1"/>
          </p:cNvSpPr>
          <p:nvPr>
            <p:ph type="sldNum" sz="quarter" idx="12"/>
          </p:nvPr>
        </p:nvSpPr>
        <p:spPr/>
        <p:txBody>
          <a:bodyPr/>
          <a:lstStyle/>
          <a:p>
            <a:fld id="{1B8429F6-7849-4315-BE03-C93F99F0A40D}" type="slidenum">
              <a:rPr lang="ro-RO" smtClean="0">
                <a:solidFill>
                  <a:prstClr val="black">
                    <a:tint val="75000"/>
                  </a:prstClr>
                </a:solidFill>
              </a:rPr>
              <a:pPr/>
              <a:t>‹#›</a:t>
            </a:fld>
            <a:endParaRPr lang="ro-RO">
              <a:solidFill>
                <a:prstClr val="black">
                  <a:tint val="75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5178C0-749C-4E12-B749-074AF08AB668}" type="datetime1">
              <a:rPr lang="en-US" smtClean="0">
                <a:solidFill>
                  <a:prstClr val="black">
                    <a:tint val="75000"/>
                  </a:prstClr>
                </a:solidFill>
              </a:rPr>
              <a:t>5/22/2020</a:t>
            </a:fld>
            <a:endParaRPr lang="ro-RO">
              <a:solidFill>
                <a:prstClr val="black">
                  <a:tint val="75000"/>
                </a:prstClr>
              </a:solidFill>
            </a:endParaRPr>
          </a:p>
        </p:txBody>
      </p:sp>
      <p:sp>
        <p:nvSpPr>
          <p:cNvPr id="5" name="Footer Placeholder 4"/>
          <p:cNvSpPr>
            <a:spLocks noGrp="1"/>
          </p:cNvSpPr>
          <p:nvPr>
            <p:ph type="ftr" sz="quarter" idx="11"/>
          </p:nvPr>
        </p:nvSpPr>
        <p:spPr/>
        <p:txBody>
          <a:bodyPr/>
          <a:lstStyle/>
          <a:p>
            <a:endParaRPr lang="ro-RO">
              <a:solidFill>
                <a:prstClr val="black">
                  <a:tint val="75000"/>
                </a:prstClr>
              </a:solidFill>
            </a:endParaRPr>
          </a:p>
        </p:txBody>
      </p:sp>
      <p:sp>
        <p:nvSpPr>
          <p:cNvPr id="6" name="Slide Number Placeholder 5"/>
          <p:cNvSpPr>
            <a:spLocks noGrp="1"/>
          </p:cNvSpPr>
          <p:nvPr>
            <p:ph type="sldNum" sz="quarter" idx="12"/>
          </p:nvPr>
        </p:nvSpPr>
        <p:spPr/>
        <p:txBody>
          <a:bodyPr/>
          <a:lstStyle/>
          <a:p>
            <a:fld id="{1B8429F6-7849-4315-BE03-C93F99F0A40D}" type="slidenum">
              <a:rPr lang="ro-RO" smtClean="0">
                <a:solidFill>
                  <a:prstClr val="black">
                    <a:tint val="75000"/>
                  </a:prstClr>
                </a:solidFill>
              </a:rPr>
              <a:pPr/>
              <a:t>‹#›</a:t>
            </a:fld>
            <a:endParaRPr lang="ro-RO">
              <a:solidFill>
                <a:prstClr val="black">
                  <a:tint val="75000"/>
                </a:prstClr>
              </a:solidFill>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5178C0-749C-4E12-B749-074AF08AB668}" type="datetime1">
              <a:rPr lang="en-US" smtClean="0">
                <a:solidFill>
                  <a:prstClr val="black">
                    <a:tint val="75000"/>
                  </a:prstClr>
                </a:solidFill>
              </a:rPr>
              <a:t>5/22/2020</a:t>
            </a:fld>
            <a:endParaRPr lang="ro-RO">
              <a:solidFill>
                <a:prstClr val="black">
                  <a:tint val="75000"/>
                </a:prstClr>
              </a:solidFill>
            </a:endParaRPr>
          </a:p>
        </p:txBody>
      </p:sp>
      <p:sp>
        <p:nvSpPr>
          <p:cNvPr id="6" name="Footer Placeholder 5"/>
          <p:cNvSpPr>
            <a:spLocks noGrp="1"/>
          </p:cNvSpPr>
          <p:nvPr>
            <p:ph type="ftr" sz="quarter" idx="11"/>
          </p:nvPr>
        </p:nvSpPr>
        <p:spPr/>
        <p:txBody>
          <a:bodyPr/>
          <a:lstStyle/>
          <a:p>
            <a:endParaRPr lang="ro-RO">
              <a:solidFill>
                <a:prstClr val="black">
                  <a:tint val="75000"/>
                </a:prstClr>
              </a:solidFill>
            </a:endParaRPr>
          </a:p>
        </p:txBody>
      </p:sp>
      <p:sp>
        <p:nvSpPr>
          <p:cNvPr id="7" name="Slide Number Placeholder 6"/>
          <p:cNvSpPr>
            <a:spLocks noGrp="1"/>
          </p:cNvSpPr>
          <p:nvPr>
            <p:ph type="sldNum" sz="quarter" idx="12"/>
          </p:nvPr>
        </p:nvSpPr>
        <p:spPr/>
        <p:txBody>
          <a:bodyPr/>
          <a:lstStyle/>
          <a:p>
            <a:fld id="{1B8429F6-7849-4315-BE03-C93F99F0A40D}" type="slidenum">
              <a:rPr lang="ro-RO" smtClean="0">
                <a:solidFill>
                  <a:prstClr val="black">
                    <a:tint val="75000"/>
                  </a:prstClr>
                </a:solidFill>
              </a:rPr>
              <a:pPr/>
              <a:t>‹#›</a:t>
            </a:fld>
            <a:endParaRPr lang="ro-RO">
              <a:solidFill>
                <a:prstClr val="black">
                  <a:tint val="75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5178C0-749C-4E12-B749-074AF08AB668}" type="datetime1">
              <a:rPr lang="en-US" smtClean="0">
                <a:solidFill>
                  <a:prstClr val="black">
                    <a:tint val="75000"/>
                  </a:prstClr>
                </a:solidFill>
              </a:rPr>
              <a:t>5/22/2020</a:t>
            </a:fld>
            <a:endParaRPr lang="ro-RO">
              <a:solidFill>
                <a:prstClr val="black">
                  <a:tint val="75000"/>
                </a:prstClr>
              </a:solidFill>
            </a:endParaRPr>
          </a:p>
        </p:txBody>
      </p:sp>
      <p:sp>
        <p:nvSpPr>
          <p:cNvPr id="8" name="Footer Placeholder 7"/>
          <p:cNvSpPr>
            <a:spLocks noGrp="1"/>
          </p:cNvSpPr>
          <p:nvPr>
            <p:ph type="ftr" sz="quarter" idx="11"/>
          </p:nvPr>
        </p:nvSpPr>
        <p:spPr/>
        <p:txBody>
          <a:bodyPr/>
          <a:lstStyle/>
          <a:p>
            <a:endParaRPr lang="ro-RO">
              <a:solidFill>
                <a:prstClr val="black">
                  <a:tint val="75000"/>
                </a:prstClr>
              </a:solidFill>
            </a:endParaRPr>
          </a:p>
        </p:txBody>
      </p:sp>
      <p:sp>
        <p:nvSpPr>
          <p:cNvPr id="9" name="Slide Number Placeholder 8"/>
          <p:cNvSpPr>
            <a:spLocks noGrp="1"/>
          </p:cNvSpPr>
          <p:nvPr>
            <p:ph type="sldNum" sz="quarter" idx="12"/>
          </p:nvPr>
        </p:nvSpPr>
        <p:spPr/>
        <p:txBody>
          <a:bodyPr/>
          <a:lstStyle/>
          <a:p>
            <a:fld id="{1B8429F6-7849-4315-BE03-C93F99F0A40D}" type="slidenum">
              <a:rPr lang="ro-RO" smtClean="0">
                <a:solidFill>
                  <a:prstClr val="black">
                    <a:tint val="75000"/>
                  </a:prstClr>
                </a:solidFill>
              </a:rPr>
              <a:pPr/>
              <a:t>‹#›</a:t>
            </a:fld>
            <a:endParaRPr lang="ro-RO">
              <a:solidFill>
                <a:prstClr val="black">
                  <a:tint val="75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5178C0-749C-4E12-B749-074AF08AB668}" type="datetime1">
              <a:rPr lang="en-US" smtClean="0">
                <a:solidFill>
                  <a:prstClr val="black">
                    <a:tint val="75000"/>
                  </a:prstClr>
                </a:solidFill>
              </a:rPr>
              <a:t>5/22/2020</a:t>
            </a:fld>
            <a:endParaRPr lang="ro-RO">
              <a:solidFill>
                <a:prstClr val="black">
                  <a:tint val="75000"/>
                </a:prstClr>
              </a:solidFill>
            </a:endParaRPr>
          </a:p>
        </p:txBody>
      </p:sp>
      <p:sp>
        <p:nvSpPr>
          <p:cNvPr id="4" name="Footer Placeholder 3"/>
          <p:cNvSpPr>
            <a:spLocks noGrp="1"/>
          </p:cNvSpPr>
          <p:nvPr>
            <p:ph type="ftr" sz="quarter" idx="11"/>
          </p:nvPr>
        </p:nvSpPr>
        <p:spPr/>
        <p:txBody>
          <a:bodyPr/>
          <a:lstStyle/>
          <a:p>
            <a:endParaRPr lang="ro-RO">
              <a:solidFill>
                <a:prstClr val="black">
                  <a:tint val="75000"/>
                </a:prstClr>
              </a:solidFill>
            </a:endParaRPr>
          </a:p>
        </p:txBody>
      </p:sp>
      <p:sp>
        <p:nvSpPr>
          <p:cNvPr id="5" name="Slide Number Placeholder 4"/>
          <p:cNvSpPr>
            <a:spLocks noGrp="1"/>
          </p:cNvSpPr>
          <p:nvPr>
            <p:ph type="sldNum" sz="quarter" idx="12"/>
          </p:nvPr>
        </p:nvSpPr>
        <p:spPr/>
        <p:txBody>
          <a:bodyPr/>
          <a:lstStyle/>
          <a:p>
            <a:fld id="{1B8429F6-7849-4315-BE03-C93F99F0A40D}" type="slidenum">
              <a:rPr lang="ro-RO" smtClean="0">
                <a:solidFill>
                  <a:prstClr val="black">
                    <a:tint val="75000"/>
                  </a:prstClr>
                </a:solidFill>
              </a:rPr>
              <a:pPr/>
              <a:t>‹#›</a:t>
            </a:fld>
            <a:endParaRPr lang="ro-RO">
              <a:solidFill>
                <a:prstClr val="black">
                  <a:tint val="75000"/>
                </a:prstClr>
              </a:solidFill>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5/22/2020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5178C0-749C-4E12-B749-074AF08AB668}" type="datetime1">
              <a:rPr lang="en-US" smtClean="0">
                <a:solidFill>
                  <a:prstClr val="black">
                    <a:tint val="75000"/>
                  </a:prstClr>
                </a:solidFill>
              </a:rPr>
              <a:t>5/22/2020</a:t>
            </a:fld>
            <a:endParaRPr lang="ro-RO">
              <a:solidFill>
                <a:prstClr val="black">
                  <a:tint val="75000"/>
                </a:prstClr>
              </a:solidFill>
            </a:endParaRPr>
          </a:p>
        </p:txBody>
      </p:sp>
      <p:sp>
        <p:nvSpPr>
          <p:cNvPr id="6" name="Footer Placeholder 5"/>
          <p:cNvSpPr>
            <a:spLocks noGrp="1"/>
          </p:cNvSpPr>
          <p:nvPr>
            <p:ph type="ftr" sz="quarter" idx="11"/>
          </p:nvPr>
        </p:nvSpPr>
        <p:spPr/>
        <p:txBody>
          <a:bodyPr/>
          <a:lstStyle/>
          <a:p>
            <a:endParaRPr lang="ro-RO">
              <a:solidFill>
                <a:prstClr val="black">
                  <a:tint val="75000"/>
                </a:prstClr>
              </a:solidFill>
            </a:endParaRPr>
          </a:p>
        </p:txBody>
      </p:sp>
      <p:sp>
        <p:nvSpPr>
          <p:cNvPr id="7" name="Slide Number Placeholder 6"/>
          <p:cNvSpPr>
            <a:spLocks noGrp="1"/>
          </p:cNvSpPr>
          <p:nvPr>
            <p:ph type="sldNum" sz="quarter" idx="12"/>
          </p:nvPr>
        </p:nvSpPr>
        <p:spPr/>
        <p:txBody>
          <a:bodyPr/>
          <a:lstStyle/>
          <a:p>
            <a:fld id="{1B8429F6-7849-4315-BE03-C93F99F0A40D}" type="slidenum">
              <a:rPr lang="ro-RO" smtClean="0">
                <a:solidFill>
                  <a:prstClr val="black">
                    <a:tint val="75000"/>
                  </a:prstClr>
                </a:solidFill>
              </a:rPr>
              <a:pPr/>
              <a:t>‹#›</a:t>
            </a:fld>
            <a:endParaRPr lang="ro-RO">
              <a:solidFill>
                <a:prstClr val="black">
                  <a:tint val="75000"/>
                </a:prstClr>
              </a:solidFill>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5178C0-749C-4E12-B749-074AF08AB668}" type="datetime1">
              <a:rPr lang="en-US" smtClean="0">
                <a:solidFill>
                  <a:prstClr val="black">
                    <a:tint val="75000"/>
                  </a:prstClr>
                </a:solidFill>
              </a:rPr>
              <a:t>5/22/2020</a:t>
            </a:fld>
            <a:endParaRPr lang="ro-RO">
              <a:solidFill>
                <a:prstClr val="black">
                  <a:tint val="75000"/>
                </a:prstClr>
              </a:solidFill>
            </a:endParaRPr>
          </a:p>
        </p:txBody>
      </p:sp>
      <p:sp>
        <p:nvSpPr>
          <p:cNvPr id="6" name="Footer Placeholder 5"/>
          <p:cNvSpPr>
            <a:spLocks noGrp="1"/>
          </p:cNvSpPr>
          <p:nvPr>
            <p:ph type="ftr" sz="quarter" idx="11"/>
          </p:nvPr>
        </p:nvSpPr>
        <p:spPr/>
        <p:txBody>
          <a:bodyPr/>
          <a:lstStyle/>
          <a:p>
            <a:endParaRPr lang="ro-RO">
              <a:solidFill>
                <a:prstClr val="black">
                  <a:tint val="75000"/>
                </a:prstClr>
              </a:solidFill>
            </a:endParaRPr>
          </a:p>
        </p:txBody>
      </p:sp>
      <p:sp>
        <p:nvSpPr>
          <p:cNvPr id="7" name="Slide Number Placeholder 6"/>
          <p:cNvSpPr>
            <a:spLocks noGrp="1"/>
          </p:cNvSpPr>
          <p:nvPr>
            <p:ph type="sldNum" sz="quarter" idx="12"/>
          </p:nvPr>
        </p:nvSpPr>
        <p:spPr/>
        <p:txBody>
          <a:bodyPr/>
          <a:lstStyle/>
          <a:p>
            <a:fld id="{1B8429F6-7849-4315-BE03-C93F99F0A40D}" type="slidenum">
              <a:rPr lang="ro-RO" smtClean="0">
                <a:solidFill>
                  <a:prstClr val="black">
                    <a:tint val="75000"/>
                  </a:prstClr>
                </a:solidFill>
              </a:rPr>
              <a:pPr/>
              <a:t>‹#›</a:t>
            </a:fld>
            <a:endParaRPr lang="ro-RO">
              <a:solidFill>
                <a:prstClr val="black">
                  <a:tint val="75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75178C0-749C-4E12-B749-074AF08AB668}" type="datetime1">
              <a:rPr lang="en-US" smtClean="0">
                <a:solidFill>
                  <a:prstClr val="black">
                    <a:tint val="75000"/>
                  </a:prstClr>
                </a:solidFill>
              </a:rPr>
              <a:t>5/22/2020</a:t>
            </a:fld>
            <a:endParaRPr lang="ro-RO">
              <a:solidFill>
                <a:prstClr val="black">
                  <a:tint val="75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o-RO">
              <a:solidFill>
                <a:prstClr val="black">
                  <a:tint val="75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B8429F6-7849-4315-BE03-C93F99F0A40D}" type="slidenum">
              <a:rPr lang="ro-RO" smtClean="0">
                <a:solidFill>
                  <a:prstClr val="black">
                    <a:tint val="75000"/>
                  </a:prstClr>
                </a:solidFill>
              </a:rPr>
              <a:pPr/>
              <a:t>‹#›</a:t>
            </a:fld>
            <a:endParaRPr lang="ro-RO">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eg"/><Relationship Id="rId10" Type="http://schemas.openxmlformats.org/officeDocument/2006/relationships/image" Target="../media/image2.JPG"/><Relationship Id="rId4" Type="http://schemas.microsoft.com/office/2007/relationships/hdphoto" Target="../media/hdphoto1.wdp"/><Relationship Id="rId9"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0279" y="161297"/>
            <a:ext cx="3954864" cy="1796893"/>
          </a:xfrm>
          <a:prstGeom prst="rect">
            <a:avLst/>
          </a:prstGeom>
        </p:spPr>
      </p:pic>
      <p:sp>
        <p:nvSpPr>
          <p:cNvPr id="3" name="Rectangle 2"/>
          <p:cNvSpPr/>
          <p:nvPr/>
        </p:nvSpPr>
        <p:spPr>
          <a:xfrm>
            <a:off x="228599" y="1958190"/>
            <a:ext cx="8658225" cy="4678204"/>
          </a:xfrm>
          <a:prstGeom prst="rect">
            <a:avLst/>
          </a:prstGeom>
        </p:spPr>
        <p:txBody>
          <a:bodyPr wrap="square">
            <a:spAutoFit/>
          </a:bodyPr>
          <a:lstStyle/>
          <a:p>
            <a:pPr algn="ctr"/>
            <a:r>
              <a:rPr lang="en-US" sz="2000" dirty="0">
                <a:latin typeface="AR JULIAN" panose="02000000000000000000" pitchFamily="2" charset="0"/>
              </a:rPr>
              <a:t>Dr. Kenneth Hammonds, Presents:</a:t>
            </a:r>
          </a:p>
          <a:p>
            <a:pPr algn="ctr"/>
            <a:r>
              <a:rPr lang="en-US" sz="3600" b="1" i="1" dirty="0">
                <a:solidFill>
                  <a:srgbClr val="9900CC"/>
                </a:solidFill>
                <a:latin typeface="AR JULIAN" panose="02000000000000000000" pitchFamily="2" charset="0"/>
                <a:sym typeface="Wingdings"/>
              </a:rPr>
              <a:t>          </a:t>
            </a:r>
            <a:endParaRPr lang="en-US" sz="3600" b="1" i="1" dirty="0">
              <a:solidFill>
                <a:srgbClr val="9900CC"/>
              </a:solidFill>
              <a:latin typeface="AR JULIAN" panose="02000000000000000000" pitchFamily="2" charset="0"/>
            </a:endParaRPr>
          </a:p>
          <a:p>
            <a:pPr algn="ctr"/>
            <a:r>
              <a:rPr lang="en-US" sz="6000" b="1" dirty="0">
                <a:solidFill>
                  <a:srgbClr val="9900CC"/>
                </a:solidFill>
                <a:latin typeface="ShelleyAllegro BT" panose="03030702030607090B03" pitchFamily="66" charset="0"/>
              </a:rPr>
              <a:t>Planning the Future, </a:t>
            </a:r>
          </a:p>
          <a:p>
            <a:pPr algn="ctr"/>
            <a:r>
              <a:rPr lang="en-US" sz="3200" b="1" dirty="0">
                <a:solidFill>
                  <a:srgbClr val="3333FF"/>
                </a:solidFill>
                <a:latin typeface="Agency FB" panose="020B0503020202020204" pitchFamily="34" charset="0"/>
              </a:rPr>
              <a:t>Your Life in Future Tense: Four P’s for Creating Your Future</a:t>
            </a:r>
          </a:p>
          <a:p>
            <a:pPr algn="ctr"/>
            <a:endParaRPr lang="en-US" sz="2200" dirty="0">
              <a:solidFill>
                <a:srgbClr val="9900CC"/>
              </a:solidFill>
            </a:endParaRPr>
          </a:p>
          <a:p>
            <a:pPr algn="ctr"/>
            <a:r>
              <a:rPr lang="en-US" sz="2200" dirty="0">
                <a:solidFill>
                  <a:srgbClr val="9900CC"/>
                </a:solidFill>
              </a:rPr>
              <a:t>It’s place within the WestA 52 Spiritual Disciplines listing:</a:t>
            </a:r>
          </a:p>
          <a:p>
            <a:pPr algn="ctr"/>
            <a:r>
              <a:rPr lang="en-US" sz="2400" b="1" dirty="0">
                <a:solidFill>
                  <a:srgbClr val="3333FF"/>
                </a:solidFill>
              </a:rPr>
              <a:t>It is #34: Planning the Future </a:t>
            </a:r>
          </a:p>
          <a:p>
            <a:endParaRPr lang="en-US" sz="1400" dirty="0"/>
          </a:p>
          <a:p>
            <a:r>
              <a:rPr lang="en-US" sz="2000" dirty="0">
                <a:solidFill>
                  <a:srgbClr val="9900CC"/>
                </a:solidFill>
              </a:rPr>
              <a:t>Of the 7 Categories of the 52 Disciplines, it’s in </a:t>
            </a:r>
          </a:p>
          <a:p>
            <a:r>
              <a:rPr lang="en-US" sz="2000" b="1" dirty="0">
                <a:solidFill>
                  <a:srgbClr val="3333FF"/>
                </a:solidFill>
              </a:rPr>
              <a:t>Category 5: </a:t>
            </a:r>
            <a:r>
              <a:rPr lang="en-US" sz="2000" b="1" dirty="0">
                <a:solidFill>
                  <a:srgbClr val="9900CC"/>
                </a:solidFill>
              </a:rPr>
              <a:t>Wisdom </a:t>
            </a:r>
            <a:r>
              <a:rPr lang="en-US" sz="2000" dirty="0">
                <a:solidFill>
                  <a:srgbClr val="9900CC"/>
                </a:solidFill>
              </a:rPr>
              <a:t>which  is further defined as </a:t>
            </a:r>
          </a:p>
          <a:p>
            <a:r>
              <a:rPr lang="en-US" sz="2800" b="1" i="1" dirty="0">
                <a:solidFill>
                  <a:srgbClr val="3333FF"/>
                </a:solidFill>
                <a:latin typeface="Bahnschrift SemiBold Condensed" panose="020B0502040204020203" pitchFamily="34" charset="0"/>
              </a:rPr>
              <a:t>“Spiritual Disciplines Embracing God’s Wisdom for Everyday Living”</a:t>
            </a:r>
            <a:endParaRPr lang="en-US" sz="2800" b="1" dirty="0">
              <a:solidFill>
                <a:srgbClr val="3333FF"/>
              </a:solidFill>
              <a:latin typeface="Bahnschrift SemiBold Condensed" panose="020B0502040204020203" pitchFamily="34" charset="0"/>
            </a:endParaRPr>
          </a:p>
        </p:txBody>
      </p:sp>
    </p:spTree>
    <p:extLst>
      <p:ext uri="{BB962C8B-B14F-4D97-AF65-F5344CB8AC3E}">
        <p14:creationId xmlns:p14="http://schemas.microsoft.com/office/powerpoint/2010/main" val="71211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808" y="2493145"/>
            <a:ext cx="8229601" cy="4801314"/>
          </a:xfrm>
          <a:prstGeom prst="rect">
            <a:avLst/>
          </a:prstGeom>
        </p:spPr>
        <p:txBody>
          <a:bodyPr wrap="square">
            <a:spAutoFit/>
          </a:bodyPr>
          <a:lstStyle/>
          <a:p>
            <a:r>
              <a:rPr lang="en-US" b="1" dirty="0"/>
              <a:t>2. Prayer</a:t>
            </a:r>
            <a:endParaRPr lang="en-US" dirty="0"/>
          </a:p>
          <a:p>
            <a:r>
              <a:rPr lang="en-US" dirty="0"/>
              <a:t>Paul: His life was a life of prayer.</a:t>
            </a:r>
          </a:p>
          <a:p>
            <a:endParaRPr lang="en-US" dirty="0"/>
          </a:p>
          <a:p>
            <a:r>
              <a:rPr lang="en-US" dirty="0"/>
              <a:t>Scripture: Colossians 4:2-4</a:t>
            </a:r>
          </a:p>
          <a:p>
            <a:r>
              <a:rPr lang="en-US" b="1" baseline="30000" dirty="0"/>
              <a:t>2 </a:t>
            </a:r>
            <a:r>
              <a:rPr lang="en-US" b="1" dirty="0"/>
              <a:t>Devote yourselves to prayer</a:t>
            </a:r>
            <a:r>
              <a:rPr lang="en-US" dirty="0"/>
              <a:t>, being watchful and thankful. </a:t>
            </a:r>
            <a:r>
              <a:rPr lang="en-US" b="1" baseline="30000" dirty="0"/>
              <a:t>3 </a:t>
            </a:r>
            <a:r>
              <a:rPr lang="en-US" dirty="0"/>
              <a:t>And pray for us, too, that God may open a door for our message, so that we may proclaim the mystery of Christ, for which I am in chains. </a:t>
            </a:r>
            <a:r>
              <a:rPr lang="en-US" b="1" baseline="30000" dirty="0"/>
              <a:t>4 </a:t>
            </a:r>
            <a:r>
              <a:rPr lang="en-US" dirty="0"/>
              <a:t>Pray that I may proclaim it clearly, as I should.</a:t>
            </a:r>
          </a:p>
          <a:p>
            <a:endParaRPr lang="en-US" dirty="0"/>
          </a:p>
          <a:p>
            <a:r>
              <a:rPr lang="en-US" dirty="0"/>
              <a:t>Colossians 4:12 -Epaphras, who is one of you, a servant of Christ, saluteth you, always </a:t>
            </a:r>
            <a:r>
              <a:rPr lang="en-US" b="1" dirty="0"/>
              <a:t>labouring fervently for you in prayers</a:t>
            </a:r>
            <a:r>
              <a:rPr lang="en-US" dirty="0"/>
              <a:t>, that ye may stand perfect and complete in all the will of God. (KJV)</a:t>
            </a:r>
          </a:p>
          <a:p>
            <a:r>
              <a:rPr lang="en-US" dirty="0"/>
              <a:t>He is always wrestling in his prayers (NRSV)</a:t>
            </a:r>
          </a:p>
          <a:p>
            <a:r>
              <a:rPr lang="en-US" dirty="0"/>
              <a:t> </a:t>
            </a:r>
          </a:p>
          <a:p>
            <a:endParaRPr lang="en-US" dirty="0"/>
          </a:p>
          <a:p>
            <a:r>
              <a:rPr lang="en-US" dirty="0"/>
              <a:t> </a:t>
            </a:r>
          </a:p>
          <a:p>
            <a:r>
              <a:rPr lang="en-US" dirty="0"/>
              <a:t> </a:t>
            </a:r>
          </a:p>
        </p:txBody>
      </p:sp>
      <p:sp>
        <p:nvSpPr>
          <p:cNvPr id="3" name="Rounded Rectangle 2"/>
          <p:cNvSpPr/>
          <p:nvPr/>
        </p:nvSpPr>
        <p:spPr>
          <a:xfrm rot="16200000">
            <a:off x="3552960" y="-992479"/>
            <a:ext cx="1839296" cy="4301163"/>
          </a:xfrm>
          <a:prstGeom prst="roundRect">
            <a:avLst>
              <a:gd name="adj" fmla="val 135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ndParaRPr>
          </a:p>
        </p:txBody>
      </p:sp>
      <p:sp>
        <p:nvSpPr>
          <p:cNvPr id="4" name="9 Rectángulo"/>
          <p:cNvSpPr/>
          <p:nvPr/>
        </p:nvSpPr>
        <p:spPr>
          <a:xfrm>
            <a:off x="2917134" y="830940"/>
            <a:ext cx="3110948" cy="654324"/>
          </a:xfrm>
          <a:prstGeom prst="rect">
            <a:avLst/>
          </a:prstGeom>
        </p:spPr>
        <p:txBody>
          <a:bodyPr wrap="square" lIns="38396" tIns="19198" rIns="38396" bIns="19198">
            <a:spAutoFit/>
          </a:bodyPr>
          <a:lstStyle/>
          <a:p>
            <a:r>
              <a:rPr lang="en-US" sz="4000" b="1" kern="0" dirty="0">
                <a:solidFill>
                  <a:schemeClr val="bg1"/>
                </a:solidFill>
                <a:latin typeface="Cinzel Black" panose="00000A00000000000000" pitchFamily="2" charset="0"/>
                <a:ea typeface="Verdana" pitchFamily="34" charset="0"/>
                <a:cs typeface="Verdana" pitchFamily="34" charset="0"/>
              </a:rPr>
              <a:t>2. Prayer </a:t>
            </a:r>
            <a:endParaRPr lang="en-US" sz="4000" b="1" dirty="0">
              <a:solidFill>
                <a:schemeClr val="bg1"/>
              </a:solidFill>
              <a:latin typeface="Cinzel Black" panose="00000A00000000000000" pitchFamily="2" charset="0"/>
              <a:ea typeface="Verdana" pitchFamily="34" charset="0"/>
              <a:cs typeface="Verdana"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9255"/>
            <a:ext cx="9144000" cy="689220"/>
          </a:xfrm>
          <a:prstGeom prst="rect">
            <a:avLst/>
          </a:prstGeom>
        </p:spPr>
      </p:pic>
    </p:spTree>
    <p:extLst>
      <p:ext uri="{BB962C8B-B14F-4D97-AF65-F5344CB8AC3E}">
        <p14:creationId xmlns:p14="http://schemas.microsoft.com/office/powerpoint/2010/main" val="95122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325" y="2133828"/>
            <a:ext cx="8058499" cy="923330"/>
          </a:xfrm>
          <a:prstGeom prst="rect">
            <a:avLst/>
          </a:prstGeom>
        </p:spPr>
        <p:txBody>
          <a:bodyPr wrap="square">
            <a:spAutoFit/>
          </a:bodyPr>
          <a:lstStyle/>
          <a:p>
            <a:r>
              <a:rPr lang="en-US" b="1" dirty="0"/>
              <a:t>3. Planning (Preparation)</a:t>
            </a:r>
            <a:endParaRPr lang="en-US" dirty="0"/>
          </a:p>
          <a:p>
            <a:r>
              <a:rPr lang="en-US" dirty="0"/>
              <a:t>Paul: Paul mentions his ministry “plans” several times in his epistles. Scriptures:</a:t>
            </a:r>
          </a:p>
        </p:txBody>
      </p:sp>
      <p:sp>
        <p:nvSpPr>
          <p:cNvPr id="4" name="Rectangle 3"/>
          <p:cNvSpPr/>
          <p:nvPr/>
        </p:nvSpPr>
        <p:spPr>
          <a:xfrm>
            <a:off x="314325" y="2942858"/>
            <a:ext cx="8619165" cy="1200329"/>
          </a:xfrm>
          <a:prstGeom prst="rect">
            <a:avLst/>
          </a:prstGeom>
        </p:spPr>
        <p:txBody>
          <a:bodyPr wrap="square">
            <a:spAutoFit/>
          </a:bodyPr>
          <a:lstStyle/>
          <a:p>
            <a:r>
              <a:rPr lang="en-US" b="1" dirty="0"/>
              <a:t>1 Corinthians 16:5-6 New King James Version </a:t>
            </a:r>
            <a:r>
              <a:rPr lang="en-US" dirty="0"/>
              <a:t>[</a:t>
            </a:r>
            <a:r>
              <a:rPr lang="en-US" i="1" dirty="0"/>
              <a:t>Personal </a:t>
            </a:r>
            <a:r>
              <a:rPr lang="en-US" b="1" i="1" dirty="0"/>
              <a:t>Plan</a:t>
            </a:r>
            <a:r>
              <a:rPr lang="en-US" i="1" dirty="0"/>
              <a:t>s</a:t>
            </a:r>
            <a:r>
              <a:rPr lang="en-US" dirty="0"/>
              <a:t>] </a:t>
            </a:r>
            <a:endParaRPr lang="en-US" b="1" dirty="0"/>
          </a:p>
          <a:p>
            <a:r>
              <a:rPr lang="en-US" dirty="0"/>
              <a:t>Now I will come to you when I pass through Macedonia (for I am passing through Macedonia). Perhaps I will stay with you for a while, or even </a:t>
            </a:r>
            <a:r>
              <a:rPr lang="en-US" b="1" dirty="0"/>
              <a:t>spend the</a:t>
            </a:r>
            <a:r>
              <a:rPr lang="en-US" dirty="0"/>
              <a:t> </a:t>
            </a:r>
            <a:r>
              <a:rPr lang="en-US" b="1" dirty="0"/>
              <a:t>winter</a:t>
            </a:r>
            <a:r>
              <a:rPr lang="en-US" dirty="0"/>
              <a:t>, so that you can help me on my journey, wherever I go.</a:t>
            </a:r>
          </a:p>
        </p:txBody>
      </p:sp>
      <p:sp>
        <p:nvSpPr>
          <p:cNvPr id="5" name="Rounded Rectangle 4"/>
          <p:cNvSpPr/>
          <p:nvPr/>
        </p:nvSpPr>
        <p:spPr>
          <a:xfrm rot="16200000">
            <a:off x="3838606" y="-943136"/>
            <a:ext cx="1839296" cy="4259131"/>
          </a:xfrm>
          <a:prstGeom prst="roundRect">
            <a:avLst>
              <a:gd name="adj" fmla="val 135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ndParaRPr>
          </a:p>
        </p:txBody>
      </p:sp>
      <p:sp>
        <p:nvSpPr>
          <p:cNvPr id="6" name="9 Rectángulo"/>
          <p:cNvSpPr/>
          <p:nvPr/>
        </p:nvSpPr>
        <p:spPr>
          <a:xfrm>
            <a:off x="3038784" y="859267"/>
            <a:ext cx="3438941" cy="654324"/>
          </a:xfrm>
          <a:prstGeom prst="rect">
            <a:avLst/>
          </a:prstGeom>
        </p:spPr>
        <p:txBody>
          <a:bodyPr wrap="square" lIns="38396" tIns="19198" rIns="38396" bIns="19198">
            <a:spAutoFit/>
          </a:bodyPr>
          <a:lstStyle/>
          <a:p>
            <a:r>
              <a:rPr lang="en-US" sz="4000" b="1" kern="0" dirty="0">
                <a:solidFill>
                  <a:schemeClr val="bg1"/>
                </a:solidFill>
                <a:latin typeface="Cinzel Black" panose="00000A00000000000000" pitchFamily="2" charset="0"/>
                <a:ea typeface="Verdana" pitchFamily="34" charset="0"/>
                <a:cs typeface="Verdana" pitchFamily="34" charset="0"/>
              </a:rPr>
              <a:t>3. Planning</a:t>
            </a:r>
            <a:endParaRPr lang="en-US" sz="4000" b="1" dirty="0">
              <a:solidFill>
                <a:schemeClr val="bg1"/>
              </a:solidFill>
              <a:latin typeface="Cinzel Black" panose="00000A00000000000000" pitchFamily="2" charset="0"/>
              <a:ea typeface="Verdana" pitchFamily="34" charset="0"/>
              <a:cs typeface="Verdana" pitchFamily="34" charset="0"/>
            </a:endParaRPr>
          </a:p>
        </p:txBody>
      </p:sp>
      <p:sp>
        <p:nvSpPr>
          <p:cNvPr id="7" name="Rectangle 6"/>
          <p:cNvSpPr/>
          <p:nvPr/>
        </p:nvSpPr>
        <p:spPr>
          <a:xfrm>
            <a:off x="314325" y="4104899"/>
            <a:ext cx="8619165" cy="2031325"/>
          </a:xfrm>
          <a:prstGeom prst="rect">
            <a:avLst/>
          </a:prstGeom>
        </p:spPr>
        <p:txBody>
          <a:bodyPr wrap="square">
            <a:spAutoFit/>
          </a:bodyPr>
          <a:lstStyle/>
          <a:p>
            <a:r>
              <a:rPr lang="en-US" b="1" dirty="0"/>
              <a:t>Romans 15:22-24 New Revised Standard Version </a:t>
            </a:r>
            <a:r>
              <a:rPr lang="en-US" dirty="0"/>
              <a:t>[</a:t>
            </a:r>
            <a:r>
              <a:rPr lang="en-US" i="1" dirty="0"/>
              <a:t>Paul’s </a:t>
            </a:r>
            <a:r>
              <a:rPr lang="en-US" b="1" i="1" dirty="0"/>
              <a:t>Plan</a:t>
            </a:r>
            <a:r>
              <a:rPr lang="en-US" i="1" dirty="0"/>
              <a:t> to Visit Rome</a:t>
            </a:r>
            <a:r>
              <a:rPr lang="en-US" dirty="0"/>
              <a:t>] </a:t>
            </a:r>
            <a:endParaRPr lang="en-US" b="1" dirty="0"/>
          </a:p>
          <a:p>
            <a:r>
              <a:rPr lang="en-US" dirty="0"/>
              <a:t>This is the reason that I have so often been hindered from coming to you. </a:t>
            </a:r>
          </a:p>
          <a:p>
            <a:r>
              <a:rPr lang="en-US" dirty="0"/>
              <a:t>v.23 But now that there is no more place for me to work in these regions, and since I have been longing for many years to visit you,</a:t>
            </a:r>
          </a:p>
          <a:p>
            <a:r>
              <a:rPr lang="en-US" dirty="0"/>
              <a:t>v. 24 I </a:t>
            </a:r>
            <a:r>
              <a:rPr lang="en-US" b="1" dirty="0"/>
              <a:t>plan</a:t>
            </a:r>
            <a:r>
              <a:rPr lang="en-US" dirty="0"/>
              <a:t> to do so when I go to Spain. I hope to see you while passing through and to have you assist me on my journey there, after I have enjoyed your company for a while.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68780"/>
            <a:ext cx="9144000" cy="689220"/>
          </a:xfrm>
          <a:prstGeom prst="rect">
            <a:avLst/>
          </a:prstGeom>
        </p:spPr>
      </p:pic>
    </p:spTree>
    <p:extLst>
      <p:ext uri="{BB962C8B-B14F-4D97-AF65-F5344CB8AC3E}">
        <p14:creationId xmlns:p14="http://schemas.microsoft.com/office/powerpoint/2010/main" val="81584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1897" y="347142"/>
            <a:ext cx="7408984" cy="923330"/>
          </a:xfrm>
          <a:prstGeom prst="rect">
            <a:avLst/>
          </a:prstGeom>
        </p:spPr>
        <p:txBody>
          <a:bodyPr wrap="square">
            <a:spAutoFit/>
          </a:bodyPr>
          <a:lstStyle/>
          <a:p>
            <a:r>
              <a:rPr lang="en-US" b="1" dirty="0"/>
              <a:t>4. Persistence [to carrying it out.]</a:t>
            </a:r>
            <a:endParaRPr lang="en-US" dirty="0"/>
          </a:p>
          <a:p>
            <a:r>
              <a:rPr lang="en-US" dirty="0"/>
              <a:t>    Paul was diligent in his calling.</a:t>
            </a:r>
          </a:p>
          <a:p>
            <a:r>
              <a:rPr lang="en-US" dirty="0"/>
              <a:t>Scripture: The righteous are as bold as a lion. Proverbs 28:1</a:t>
            </a:r>
          </a:p>
        </p:txBody>
      </p:sp>
      <p:sp>
        <p:nvSpPr>
          <p:cNvPr id="3" name="Rectangle 2"/>
          <p:cNvSpPr/>
          <p:nvPr/>
        </p:nvSpPr>
        <p:spPr>
          <a:xfrm>
            <a:off x="617415" y="2809528"/>
            <a:ext cx="7737231" cy="3970318"/>
          </a:xfrm>
          <a:prstGeom prst="rect">
            <a:avLst/>
          </a:prstGeom>
        </p:spPr>
        <p:txBody>
          <a:bodyPr wrap="square">
            <a:spAutoFit/>
          </a:bodyPr>
          <a:lstStyle/>
          <a:p>
            <a:pPr algn="ctr"/>
            <a:r>
              <a:rPr lang="en-US" b="1" dirty="0"/>
              <a:t>Midcourse correction (MCC) - A KEY Point in this discussion</a:t>
            </a:r>
          </a:p>
          <a:p>
            <a:pPr algn="ctr"/>
            <a:r>
              <a:rPr lang="en-US" b="1" dirty="0">
                <a:solidFill>
                  <a:srgbClr val="339933"/>
                </a:solidFill>
              </a:rPr>
              <a:t>Definition and Explanation </a:t>
            </a:r>
          </a:p>
          <a:p>
            <a:r>
              <a:rPr lang="en-US" dirty="0"/>
              <a:t>A midcourse correction is a change of direction mostly coming after a crisis event or the event requires a turning point for a decision. </a:t>
            </a:r>
          </a:p>
          <a:p>
            <a:endParaRPr lang="en-US" dirty="0"/>
          </a:p>
          <a:p>
            <a:r>
              <a:rPr lang="en-US" dirty="0"/>
              <a:t>Midcourse correction, Conscience Alteration, Modification, Detour, Divergent Reset, or it may be a Divine Intervention </a:t>
            </a:r>
          </a:p>
          <a:p>
            <a:r>
              <a:rPr lang="en-US" dirty="0"/>
              <a:t>Unpredicted eventuality = a possible event or outcome.</a:t>
            </a:r>
          </a:p>
          <a:p>
            <a:r>
              <a:rPr lang="en-US" dirty="0"/>
              <a:t>A navigational </a:t>
            </a:r>
            <a:r>
              <a:rPr lang="en-US" b="1" dirty="0"/>
              <a:t>correction</a:t>
            </a:r>
            <a:r>
              <a:rPr lang="en-US" dirty="0"/>
              <a:t> made in the </a:t>
            </a:r>
            <a:r>
              <a:rPr lang="en-US" b="1" dirty="0"/>
              <a:t>course</a:t>
            </a:r>
            <a:r>
              <a:rPr lang="en-US" dirty="0"/>
              <a:t> of a ship, airplane, rocket, or space vehicle at some point between the beginning and end of the journey.</a:t>
            </a:r>
          </a:p>
          <a:p>
            <a:endParaRPr lang="en-US" dirty="0"/>
          </a:p>
          <a:p>
            <a:r>
              <a:rPr lang="en-US" dirty="0"/>
              <a:t>Some might simply call it a “Plan B.” But it is not quite so, because it is NOT in the plans at all, it simply happens.</a:t>
            </a:r>
          </a:p>
        </p:txBody>
      </p:sp>
      <p:sp>
        <p:nvSpPr>
          <p:cNvPr id="4" name="Rectangle 3"/>
          <p:cNvSpPr/>
          <p:nvPr/>
        </p:nvSpPr>
        <p:spPr>
          <a:xfrm>
            <a:off x="1602155" y="1466163"/>
            <a:ext cx="6458832" cy="1015663"/>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000" b="1" dirty="0"/>
              <a:t>Midcourse Correction (MCC) a Vital Skill for </a:t>
            </a:r>
          </a:p>
          <a:p>
            <a:r>
              <a:rPr lang="en-US" sz="2000" b="1" dirty="0"/>
              <a:t>Success in Carving out Your Future</a:t>
            </a:r>
          </a:p>
          <a:p>
            <a:r>
              <a:rPr lang="en-US" sz="2000" b="1" dirty="0"/>
              <a:t>(Staying on Course when being thrown off course.) </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9255"/>
            <a:ext cx="9144000" cy="689220"/>
          </a:xfrm>
          <a:prstGeom prst="rect">
            <a:avLst/>
          </a:prstGeom>
        </p:spPr>
      </p:pic>
    </p:spTree>
    <p:extLst>
      <p:ext uri="{BB962C8B-B14F-4D97-AF65-F5344CB8AC3E}">
        <p14:creationId xmlns:p14="http://schemas.microsoft.com/office/powerpoint/2010/main" val="3509857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uston, we've had a delay: Apollo 13 50th celebrations ..."/>
          <p:cNvPicPr/>
          <p:nvPr/>
        </p:nvPicPr>
        <p:blipFill>
          <a:blip r:embed="rId2">
            <a:extLst>
              <a:ext uri="{28A0092B-C50C-407E-A947-70E740481C1C}">
                <a14:useLocalDpi xmlns:a14="http://schemas.microsoft.com/office/drawing/2010/main" val="0"/>
              </a:ext>
            </a:extLst>
          </a:blip>
          <a:srcRect/>
          <a:stretch>
            <a:fillRect/>
          </a:stretch>
        </p:blipFill>
        <p:spPr bwMode="auto">
          <a:xfrm>
            <a:off x="177137" y="0"/>
            <a:ext cx="3690011" cy="2397979"/>
          </a:xfrm>
          <a:prstGeom prst="rect">
            <a:avLst/>
          </a:prstGeom>
          <a:noFill/>
          <a:ln>
            <a:noFill/>
          </a:ln>
        </p:spPr>
      </p:pic>
      <p:sp>
        <p:nvSpPr>
          <p:cNvPr id="7" name="Rectangle 6"/>
          <p:cNvSpPr/>
          <p:nvPr/>
        </p:nvSpPr>
        <p:spPr>
          <a:xfrm>
            <a:off x="177137" y="162542"/>
            <a:ext cx="8536110" cy="6186309"/>
          </a:xfrm>
          <a:prstGeom prst="rect">
            <a:avLst/>
          </a:prstGeom>
        </p:spPr>
        <p:txBody>
          <a:bodyPr wrap="square">
            <a:spAutoFit/>
          </a:bodyPr>
          <a:lstStyle/>
          <a:p>
            <a:r>
              <a:rPr lang="en-US" dirty="0"/>
              <a:t>				Due to explosions incurred shortly after 					leaving Earth's atmosphere, the Apollo 					module did not have enough power to return 				safely to Earth as planned. NASA scientists 					planned to use the gravitational pull of the 					moon to shoot the module back to Earth.</a:t>
            </a:r>
          </a:p>
          <a:p>
            <a:r>
              <a:rPr lang="en-US" dirty="0"/>
              <a:t> </a:t>
            </a:r>
          </a:p>
          <a:p>
            <a:r>
              <a:rPr lang="en-US" dirty="0"/>
              <a:t>				The craft was launched from Kennedy Space Center on April 11, 1970, but the lunar landing was aborted after an oxygen tank in the service module (SM) failed two days into the mission. ... Without oxygen, needed for breathing and for generating electric power, the SM's propulsion and life support systems could not operate.</a:t>
            </a:r>
          </a:p>
          <a:p>
            <a:r>
              <a:rPr lang="en-US" sz="1400" dirty="0"/>
              <a:t> </a:t>
            </a:r>
          </a:p>
          <a:p>
            <a:r>
              <a:rPr lang="en-US" dirty="0"/>
              <a:t>The commander had to be able to get around the moon in such a way that he was close enough to use its gravitational pull to complete the mission, but not so close that he would crash into it. He then had to launch the command module (the module which contained the astronauts commanding the vessel) back to the Earth so no lives would be harmed in the rescue mission.</a:t>
            </a:r>
          </a:p>
          <a:p>
            <a:r>
              <a:rPr lang="en-US" sz="1400" dirty="0"/>
              <a:t> </a:t>
            </a:r>
          </a:p>
          <a:p>
            <a:r>
              <a:rPr lang="en-US" dirty="0"/>
              <a:t>Back on earth, engineers were faced with the daunting task of figuring out how to safely return the crew using only the equipment already aboard the spacecraft. </a:t>
            </a:r>
            <a:r>
              <a:rPr lang="en-US" b="1" dirty="0">
                <a:solidFill>
                  <a:srgbClr val="C00000"/>
                </a:solidFill>
              </a:rPr>
              <a:t>“I think we had some divine help in this flight,” Lovell said.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61096"/>
            <a:ext cx="9144000" cy="689220"/>
          </a:xfrm>
          <a:prstGeom prst="rect">
            <a:avLst/>
          </a:prstGeom>
        </p:spPr>
      </p:pic>
    </p:spTree>
    <p:extLst>
      <p:ext uri="{BB962C8B-B14F-4D97-AF65-F5344CB8AC3E}">
        <p14:creationId xmlns:p14="http://schemas.microsoft.com/office/powerpoint/2010/main" val="1822248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1243" y="162829"/>
            <a:ext cx="7841827" cy="923330"/>
          </a:xfrm>
          <a:prstGeom prst="rect">
            <a:avLst/>
          </a:prstGeom>
        </p:spPr>
        <p:txBody>
          <a:bodyPr wrap="none">
            <a:spAutoFit/>
          </a:bodyPr>
          <a:lstStyle/>
          <a:p>
            <a:pPr algn="ctr"/>
            <a:r>
              <a:rPr lang="en-US" b="1" dirty="0">
                <a:solidFill>
                  <a:srgbClr val="3333FF"/>
                </a:solidFill>
              </a:rPr>
              <a:t>Midcourse Correction (MCC) was the KEY to the survival of </a:t>
            </a:r>
          </a:p>
          <a:p>
            <a:pPr algn="ctr"/>
            <a:r>
              <a:rPr lang="en-US" b="1" dirty="0">
                <a:solidFill>
                  <a:srgbClr val="3333FF"/>
                </a:solidFill>
              </a:rPr>
              <a:t>the Apollo 13  Team Voyage to the Moon. April of 1970 </a:t>
            </a:r>
          </a:p>
          <a:p>
            <a:pPr algn="ctr"/>
            <a:r>
              <a:rPr lang="en-US" b="1" dirty="0">
                <a:solidFill>
                  <a:srgbClr val="C00000"/>
                </a:solidFill>
              </a:rPr>
              <a:t>A MID-COURSE CORRECTION MAY ALSO BE THE KEY TO YOUR SURVIVAL. </a:t>
            </a:r>
            <a:endParaRPr lang="en-US" dirty="0">
              <a:solidFill>
                <a:srgbClr val="C00000"/>
              </a:solidFill>
            </a:endParaRPr>
          </a:p>
        </p:txBody>
      </p:sp>
      <p:pic>
        <p:nvPicPr>
          <p:cNvPr id="3" name="Picture 2" descr="Apollo 13 Launc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02" y="1191907"/>
            <a:ext cx="1604645" cy="1484630"/>
          </a:xfrm>
          <a:prstGeom prst="rect">
            <a:avLst/>
          </a:prstGeom>
          <a:noFill/>
          <a:ln>
            <a:noFill/>
          </a:ln>
        </p:spPr>
      </p:pic>
      <p:pic>
        <p:nvPicPr>
          <p:cNvPr id="4" name="Picture 3"/>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070672" y="1189581"/>
            <a:ext cx="1439171" cy="1459296"/>
          </a:xfrm>
          <a:prstGeom prst="rect">
            <a:avLst/>
          </a:prstGeom>
        </p:spPr>
      </p:pic>
      <p:sp>
        <p:nvSpPr>
          <p:cNvPr id="5" name="Rectangle 4"/>
          <p:cNvSpPr/>
          <p:nvPr/>
        </p:nvSpPr>
        <p:spPr>
          <a:xfrm>
            <a:off x="3967818" y="2676537"/>
            <a:ext cx="1644883" cy="600164"/>
          </a:xfrm>
          <a:prstGeom prst="rect">
            <a:avLst/>
          </a:prstGeom>
        </p:spPr>
        <p:txBody>
          <a:bodyPr wrap="square">
            <a:spAutoFit/>
          </a:bodyPr>
          <a:lstStyle/>
          <a:p>
            <a:pPr algn="ctr"/>
            <a:r>
              <a:rPr lang="en-US" sz="1100" b="1" dirty="0">
                <a:solidFill>
                  <a:srgbClr val="222222"/>
                </a:solidFill>
                <a:ea typeface="Times New Roman"/>
                <a:cs typeface="Times New Roman"/>
              </a:rPr>
              <a:t>AN OXYGEN TANK ON THE SERVICE MODULE EXPLODED.</a:t>
            </a:r>
            <a:endParaRPr lang="en-US" sz="1100" b="1" dirty="0">
              <a:effectLst/>
              <a:ea typeface="Calibri"/>
              <a:cs typeface="Times New Roman"/>
            </a:endParaRPr>
          </a:p>
        </p:txBody>
      </p:sp>
      <p:pic>
        <p:nvPicPr>
          <p:cNvPr id="6" name="Picture 5" descr="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8953" y="1249805"/>
            <a:ext cx="1679123" cy="1426732"/>
          </a:xfrm>
          <a:prstGeom prst="rect">
            <a:avLst/>
          </a:prstGeom>
          <a:noFill/>
          <a:ln>
            <a:noFill/>
          </a:ln>
        </p:spPr>
      </p:pic>
      <p:pic>
        <p:nvPicPr>
          <p:cNvPr id="7" name="Picture 6"/>
          <p:cNvPicPr/>
          <p:nvPr/>
        </p:nvPicPr>
        <p:blipFill>
          <a:blip r:embed="rId6">
            <a:extLst>
              <a:ext uri="{28A0092B-C50C-407E-A947-70E740481C1C}">
                <a14:useLocalDpi xmlns:a14="http://schemas.microsoft.com/office/drawing/2010/main" val="0"/>
              </a:ext>
            </a:extLst>
          </a:blip>
          <a:stretch>
            <a:fillRect/>
          </a:stretch>
        </p:blipFill>
        <p:spPr>
          <a:xfrm>
            <a:off x="17861" y="3831920"/>
            <a:ext cx="3768948" cy="2906810"/>
          </a:xfrm>
          <a:prstGeom prst="rect">
            <a:avLst/>
          </a:prstGeom>
        </p:spPr>
      </p:pic>
      <p:pic>
        <p:nvPicPr>
          <p:cNvPr id="8" name="Picture 7" descr="The Original Mission - Apollo 13"/>
          <p:cNvPicPr/>
          <p:nvPr/>
        </p:nvPicPr>
        <p:blipFill>
          <a:blip r:embed="rId7">
            <a:extLst>
              <a:ext uri="{28A0092B-C50C-407E-A947-70E740481C1C}">
                <a14:useLocalDpi xmlns:a14="http://schemas.microsoft.com/office/drawing/2010/main" val="0"/>
              </a:ext>
            </a:extLst>
          </a:blip>
          <a:srcRect/>
          <a:stretch>
            <a:fillRect/>
          </a:stretch>
        </p:blipFill>
        <p:spPr bwMode="auto">
          <a:xfrm>
            <a:off x="3873030" y="3508513"/>
            <a:ext cx="5270970" cy="3349487"/>
          </a:xfrm>
          <a:prstGeom prst="rect">
            <a:avLst/>
          </a:prstGeom>
          <a:noFill/>
          <a:ln>
            <a:noFill/>
          </a:ln>
        </p:spPr>
      </p:pic>
      <p:pic>
        <p:nvPicPr>
          <p:cNvPr id="6146" name="Picture 2" descr="Command and Service Modules, Apollo XI Mission on Behan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20687" y="1191907"/>
            <a:ext cx="2256205" cy="140045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754369" y="2635455"/>
            <a:ext cx="2188839" cy="430887"/>
          </a:xfrm>
          <a:prstGeom prst="rect">
            <a:avLst/>
          </a:prstGeom>
        </p:spPr>
        <p:txBody>
          <a:bodyPr wrap="square">
            <a:spAutoFit/>
          </a:bodyPr>
          <a:lstStyle/>
          <a:p>
            <a:pPr algn="ctr"/>
            <a:r>
              <a:rPr lang="en-US" sz="1100" b="1" cap="all" dirty="0"/>
              <a:t>APOLLO COMMAND AND SERVICE MODULE</a:t>
            </a:r>
          </a:p>
        </p:txBody>
      </p:sp>
      <p:sp>
        <p:nvSpPr>
          <p:cNvPr id="11" name="Rectangle 10"/>
          <p:cNvSpPr/>
          <p:nvPr/>
        </p:nvSpPr>
        <p:spPr>
          <a:xfrm>
            <a:off x="0" y="2648877"/>
            <a:ext cx="1829533" cy="600164"/>
          </a:xfrm>
          <a:prstGeom prst="rect">
            <a:avLst/>
          </a:prstGeom>
        </p:spPr>
        <p:txBody>
          <a:bodyPr wrap="square">
            <a:spAutoFit/>
          </a:bodyPr>
          <a:lstStyle/>
          <a:p>
            <a:r>
              <a:rPr lang="en-US" sz="1100" b="1" dirty="0"/>
              <a:t>LIFTOFF KENNEDY SPACE CENTER, FLORIDA ON APRIL 11, 1970</a:t>
            </a: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78409" y="1191907"/>
            <a:ext cx="1597205" cy="1767574"/>
          </a:xfrm>
          <a:prstGeom prst="rect">
            <a:avLst/>
          </a:prstGeom>
        </p:spPr>
      </p:pic>
      <p:sp>
        <p:nvSpPr>
          <p:cNvPr id="16" name="Rectangle 15"/>
          <p:cNvSpPr/>
          <p:nvPr/>
        </p:nvSpPr>
        <p:spPr>
          <a:xfrm>
            <a:off x="7478409" y="2909271"/>
            <a:ext cx="1588452" cy="600164"/>
          </a:xfrm>
          <a:prstGeom prst="rect">
            <a:avLst/>
          </a:prstGeom>
        </p:spPr>
        <p:txBody>
          <a:bodyPr wrap="square">
            <a:spAutoFit/>
          </a:bodyPr>
          <a:lstStyle/>
          <a:p>
            <a:pPr marL="0" marR="0" algn="ctr">
              <a:spcBef>
                <a:spcPts val="0"/>
              </a:spcBef>
              <a:spcAft>
                <a:spcPts val="0"/>
              </a:spcAft>
            </a:pPr>
            <a:r>
              <a:rPr lang="en-US" sz="1100" dirty="0">
                <a:effectLst/>
                <a:latin typeface="+mj-lt"/>
                <a:ea typeface="Calibri"/>
                <a:cs typeface="Times New Roman"/>
              </a:rPr>
              <a:t>April 17, 1970, successful splashdown in the Pacific Ocean</a:t>
            </a:r>
            <a:endParaRPr lang="en-US" sz="1200" dirty="0">
              <a:effectLst/>
              <a:latin typeface="+mj-lt"/>
              <a:ea typeface="Calibri"/>
              <a:cs typeface="Times New Roman"/>
            </a:endParaRPr>
          </a:p>
        </p:txBody>
      </p:sp>
      <p:sp>
        <p:nvSpPr>
          <p:cNvPr id="17" name="Rectangle 16"/>
          <p:cNvSpPr/>
          <p:nvPr/>
        </p:nvSpPr>
        <p:spPr>
          <a:xfrm>
            <a:off x="5575660" y="2676537"/>
            <a:ext cx="1974002" cy="938719"/>
          </a:xfrm>
          <a:prstGeom prst="rect">
            <a:avLst/>
          </a:prstGeom>
        </p:spPr>
        <p:txBody>
          <a:bodyPr wrap="square">
            <a:spAutoFit/>
          </a:bodyPr>
          <a:lstStyle/>
          <a:p>
            <a:r>
              <a:rPr lang="en-US" sz="1100"/>
              <a:t>“Crew of Crippled Apollo 13 Starts Back after Rounding the Moon and Firing Rocket; Men Appear Calm Despite Low Reserves”</a:t>
            </a:r>
            <a:endParaRPr lang="en-US" sz="1100" dirty="0"/>
          </a:p>
        </p:txBody>
      </p:sp>
      <p:sp>
        <p:nvSpPr>
          <p:cNvPr id="13" name="Rectangle 12"/>
          <p:cNvSpPr/>
          <p:nvPr/>
        </p:nvSpPr>
        <p:spPr>
          <a:xfrm>
            <a:off x="0" y="3209353"/>
            <a:ext cx="4572000" cy="646331"/>
          </a:xfrm>
          <a:prstGeom prst="rect">
            <a:avLst/>
          </a:prstGeom>
        </p:spPr>
        <p:txBody>
          <a:bodyPr>
            <a:spAutoFit/>
          </a:bodyPr>
          <a:lstStyle/>
          <a:p>
            <a:r>
              <a:rPr lang="en-US" b="1" dirty="0">
                <a:solidFill>
                  <a:srgbClr val="C00000"/>
                </a:solidFill>
              </a:rPr>
              <a:t>NASA and its other partners solved a problem never encountered before.</a:t>
            </a:r>
          </a:p>
        </p:txBody>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159255"/>
            <a:ext cx="9144000" cy="689220"/>
          </a:xfrm>
          <a:prstGeom prst="rect">
            <a:avLst/>
          </a:prstGeom>
        </p:spPr>
      </p:pic>
    </p:spTree>
    <p:extLst>
      <p:ext uri="{BB962C8B-B14F-4D97-AF65-F5344CB8AC3E}">
        <p14:creationId xmlns:p14="http://schemas.microsoft.com/office/powerpoint/2010/main" val="3314560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conformingtojesus.com/images/webpages/apostle_paul_second_missionary_journey_ma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86304"/>
            <a:ext cx="9144000" cy="55676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76036"/>
            <a:ext cx="9143999" cy="1200329"/>
          </a:xfrm>
          <a:prstGeom prst="rect">
            <a:avLst/>
          </a:prstGeom>
          <a:noFill/>
        </p:spPr>
        <p:txBody>
          <a:bodyPr wrap="square" rtlCol="0">
            <a:spAutoFit/>
          </a:bodyPr>
          <a:lstStyle/>
          <a:p>
            <a:r>
              <a:rPr lang="en-US" dirty="0"/>
              <a:t>The Spirit said </a:t>
            </a:r>
            <a:r>
              <a:rPr lang="en-US" dirty="0">
                <a:solidFill>
                  <a:srgbClr val="C00000"/>
                </a:solidFill>
                <a:latin typeface="Arial Black" panose="020B0A04020102020204" pitchFamily="34" charset="0"/>
              </a:rPr>
              <a:t>“No!” </a:t>
            </a:r>
            <a:r>
              <a:rPr lang="en-US" dirty="0"/>
              <a:t>to going into </a:t>
            </a:r>
            <a:r>
              <a:rPr lang="en-US" b="1" dirty="0">
                <a:solidFill>
                  <a:srgbClr val="3333FF"/>
                </a:solidFill>
              </a:rPr>
              <a:t>Asia </a:t>
            </a:r>
            <a:r>
              <a:rPr lang="en-US" dirty="0"/>
              <a:t>and </a:t>
            </a:r>
            <a:r>
              <a:rPr lang="en-US" b="1" dirty="0">
                <a:solidFill>
                  <a:srgbClr val="C00000"/>
                </a:solidFill>
                <a:latin typeface="Arial Black" panose="020B0A04020102020204" pitchFamily="34" charset="0"/>
              </a:rPr>
              <a:t>“No!” </a:t>
            </a:r>
            <a:r>
              <a:rPr lang="en-US" dirty="0"/>
              <a:t>to going to </a:t>
            </a:r>
            <a:r>
              <a:rPr lang="en-US" b="1" dirty="0">
                <a:solidFill>
                  <a:srgbClr val="3333FF"/>
                </a:solidFill>
              </a:rPr>
              <a:t>Bithynia</a:t>
            </a:r>
            <a:r>
              <a:rPr lang="en-US" dirty="0">
                <a:solidFill>
                  <a:srgbClr val="3333FF"/>
                </a:solidFill>
              </a:rPr>
              <a:t> </a:t>
            </a:r>
            <a:r>
              <a:rPr lang="en-US" dirty="0"/>
              <a:t>(Acts 16:6-8).</a:t>
            </a:r>
          </a:p>
          <a:p>
            <a:r>
              <a:rPr lang="en-US" dirty="0">
                <a:latin typeface="Arial Black" panose="020B0A04020102020204" pitchFamily="34" charset="0"/>
              </a:rPr>
              <a:t>BUT</a:t>
            </a:r>
            <a:r>
              <a:rPr lang="en-US" dirty="0"/>
              <a:t> at Troas, (16:9-10, much further than he planned to go) Paul made a </a:t>
            </a:r>
            <a:r>
              <a:rPr lang="en-US" dirty="0">
                <a:solidFill>
                  <a:srgbClr val="339933"/>
                </a:solidFill>
                <a:latin typeface="Arial Black" panose="020B0A04020102020204" pitchFamily="34" charset="0"/>
              </a:rPr>
              <a:t>Midcourse Correction.</a:t>
            </a:r>
            <a:r>
              <a:rPr lang="en-US" dirty="0"/>
              <a:t> Because of this </a:t>
            </a:r>
            <a:r>
              <a:rPr lang="en-US" dirty="0">
                <a:solidFill>
                  <a:srgbClr val="339933"/>
                </a:solidFill>
                <a:latin typeface="Arial Black" panose="020B0A04020102020204" pitchFamily="34" charset="0"/>
              </a:rPr>
              <a:t>MCC</a:t>
            </a:r>
            <a:r>
              <a:rPr lang="en-US" dirty="0">
                <a:solidFill>
                  <a:srgbClr val="339933"/>
                </a:solidFill>
              </a:rPr>
              <a:t> </a:t>
            </a:r>
            <a:r>
              <a:rPr lang="en-US" dirty="0"/>
              <a:t>of the Holy Ghost, the Gospel went into </a:t>
            </a:r>
            <a:r>
              <a:rPr lang="en-US" b="1" dirty="0">
                <a:solidFill>
                  <a:srgbClr val="3333FF"/>
                </a:solidFill>
              </a:rPr>
              <a:t>Macedonia</a:t>
            </a:r>
            <a:r>
              <a:rPr lang="en-US" dirty="0"/>
              <a:t> (Philippi, Thessalonica) and </a:t>
            </a:r>
            <a:r>
              <a:rPr lang="en-US" b="1" dirty="0">
                <a:solidFill>
                  <a:srgbClr val="3333FF"/>
                </a:solidFill>
              </a:rPr>
              <a:t>Greece</a:t>
            </a:r>
            <a:r>
              <a:rPr lang="en-US" dirty="0">
                <a:solidFill>
                  <a:srgbClr val="3333FF"/>
                </a:solidFill>
              </a:rPr>
              <a:t> </a:t>
            </a:r>
            <a:r>
              <a:rPr lang="en-US" dirty="0"/>
              <a:t>(Corinth, Athens).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59255"/>
            <a:ext cx="9144000" cy="689220"/>
          </a:xfrm>
          <a:prstGeom prst="rect">
            <a:avLst/>
          </a:prstGeom>
        </p:spPr>
      </p:pic>
    </p:spTree>
    <p:extLst>
      <p:ext uri="{BB962C8B-B14F-4D97-AF65-F5344CB8AC3E}">
        <p14:creationId xmlns:p14="http://schemas.microsoft.com/office/powerpoint/2010/main" val="1081924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5477" y="209445"/>
            <a:ext cx="7987324" cy="6063198"/>
          </a:xfrm>
          <a:prstGeom prst="rect">
            <a:avLst/>
          </a:prstGeom>
        </p:spPr>
        <p:txBody>
          <a:bodyPr wrap="square">
            <a:spAutoFit/>
          </a:bodyPr>
          <a:lstStyle/>
          <a:p>
            <a:pPr algn="ctr"/>
            <a:r>
              <a:rPr lang="en-US" sz="2400" b="1" dirty="0">
                <a:solidFill>
                  <a:srgbClr val="3333FF"/>
                </a:solidFill>
              </a:rPr>
              <a:t>Your Assignment: (</a:t>
            </a:r>
            <a:r>
              <a:rPr lang="en-US" sz="2400" b="1" i="1" dirty="0">
                <a:solidFill>
                  <a:srgbClr val="3333FF"/>
                </a:solidFill>
              </a:rPr>
              <a:t>should you accept it</a:t>
            </a:r>
            <a:r>
              <a:rPr lang="en-US" sz="2400" b="1" dirty="0">
                <a:solidFill>
                  <a:srgbClr val="3333FF"/>
                </a:solidFill>
              </a:rPr>
              <a:t>)</a:t>
            </a:r>
          </a:p>
          <a:p>
            <a:pPr algn="ctr"/>
            <a:endParaRPr lang="en-US" sz="1400" b="1" dirty="0">
              <a:solidFill>
                <a:srgbClr val="3333FF"/>
              </a:solidFill>
            </a:endParaRPr>
          </a:p>
          <a:p>
            <a:pPr algn="ctr"/>
            <a:r>
              <a:rPr lang="en-US" sz="2400" b="1" dirty="0">
                <a:solidFill>
                  <a:srgbClr val="3333FF"/>
                </a:solidFill>
              </a:rPr>
              <a:t>It is a question to ponder and perhaps to ACT upon.</a:t>
            </a:r>
          </a:p>
          <a:p>
            <a:endParaRPr lang="en-US" sz="2400" b="1" dirty="0">
              <a:solidFill>
                <a:srgbClr val="3333FF"/>
              </a:solidFill>
            </a:endParaRPr>
          </a:p>
          <a:p>
            <a:r>
              <a:rPr lang="en-US" sz="2000" b="1" dirty="0"/>
              <a:t>Open General Question: </a:t>
            </a:r>
            <a:r>
              <a:rPr lang="en-US" sz="2000" dirty="0"/>
              <a:t>Do you believe you can create the future?</a:t>
            </a:r>
          </a:p>
          <a:p>
            <a:r>
              <a:rPr lang="en-US" sz="2000" b="1" dirty="0"/>
              <a:t>Specific Application: </a:t>
            </a:r>
            <a:r>
              <a:rPr lang="en-US" sz="2000" dirty="0"/>
              <a:t>Your future?</a:t>
            </a:r>
          </a:p>
          <a:p>
            <a:r>
              <a:rPr lang="en-US" sz="2000" b="1" dirty="0"/>
              <a:t>Specific Application: </a:t>
            </a:r>
            <a:r>
              <a:rPr lang="en-US" sz="2000" dirty="0"/>
              <a:t>The future of others?</a:t>
            </a:r>
          </a:p>
          <a:p>
            <a:endParaRPr lang="en-US" sz="2000" dirty="0"/>
          </a:p>
          <a:p>
            <a:r>
              <a:rPr lang="en-US" sz="2000" dirty="0"/>
              <a:t>If so – why do you feel you can or you cannot create the (yours or others) future?</a:t>
            </a:r>
          </a:p>
          <a:p>
            <a:endParaRPr lang="en-US" sz="2000" dirty="0"/>
          </a:p>
          <a:p>
            <a:r>
              <a:rPr lang="en-US" sz="2000" b="1" dirty="0"/>
              <a:t>Action and Commitment</a:t>
            </a:r>
          </a:p>
          <a:p>
            <a:r>
              <a:rPr lang="en-US" sz="2000" dirty="0"/>
              <a:t>If you believe you can create the future do like Paul, Strive Purposefully through Prayer, Planning, and Persistence.</a:t>
            </a:r>
          </a:p>
          <a:p>
            <a:endParaRPr lang="en-US" sz="1050" dirty="0"/>
          </a:p>
          <a:p>
            <a:pPr algn="ctr"/>
            <a:r>
              <a:rPr lang="en-US" sz="2800" dirty="0">
                <a:solidFill>
                  <a:srgbClr val="C00000"/>
                </a:solidFill>
                <a:latin typeface="Cooper Black" panose="0208090404030B020404" pitchFamily="18" charset="0"/>
              </a:rPr>
              <a:t>Pursue with Passion</a:t>
            </a:r>
            <a:r>
              <a:rPr lang="en-US" sz="3200" dirty="0">
                <a:solidFill>
                  <a:srgbClr val="3333FF"/>
                </a:solidFill>
                <a:latin typeface="Cooper Black" panose="0208090404030B020404" pitchFamily="18" charset="0"/>
              </a:rPr>
              <a:t>!</a:t>
            </a:r>
            <a:r>
              <a:rPr lang="en-US" sz="2800" dirty="0">
                <a:solidFill>
                  <a:srgbClr val="C00000"/>
                </a:solidFill>
                <a:latin typeface="Cooper Black" panose="0208090404030B020404" pitchFamily="18" charset="0"/>
              </a:rPr>
              <a:t>  </a:t>
            </a:r>
          </a:p>
          <a:p>
            <a:endParaRPr lang="en-US" sz="1100" dirty="0"/>
          </a:p>
          <a:p>
            <a:r>
              <a:rPr lang="en-US" sz="2000" dirty="0"/>
              <a:t>If you believe you can’t create the future, best of luck in getting somewhere in life.</a:t>
            </a:r>
            <a:endParaRPr lang="en-US" sz="2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9255"/>
            <a:ext cx="9144000" cy="689220"/>
          </a:xfrm>
          <a:prstGeom prst="rect">
            <a:avLst/>
          </a:prstGeom>
        </p:spPr>
      </p:pic>
    </p:spTree>
    <p:extLst>
      <p:ext uri="{BB962C8B-B14F-4D97-AF65-F5344CB8AC3E}">
        <p14:creationId xmlns:p14="http://schemas.microsoft.com/office/powerpoint/2010/main" val="3964617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3258" y="199775"/>
            <a:ext cx="8326877" cy="5760033"/>
            <a:chOff x="330740" y="836579"/>
            <a:chExt cx="8326877" cy="5760033"/>
          </a:xfrm>
          <a:effectLst>
            <a:outerShdw blurRad="50800" dist="38100" dir="2700000" algn="tl" rotWithShape="0">
              <a:prstClr val="black">
                <a:alpha val="40000"/>
              </a:prstClr>
            </a:outerShdw>
          </a:effectLst>
        </p:grpSpPr>
        <p:sp>
          <p:nvSpPr>
            <p:cNvPr id="16" name="Rounded Rectangle 15"/>
            <p:cNvSpPr/>
            <p:nvPr/>
          </p:nvSpPr>
          <p:spPr bwMode="auto">
            <a:xfrm>
              <a:off x="330740" y="836579"/>
              <a:ext cx="8326877" cy="5525310"/>
            </a:xfrm>
            <a:prstGeom prst="roundRect">
              <a:avLst>
                <a:gd name="adj" fmla="val 1702"/>
              </a:avLst>
            </a:prstGeom>
            <a:blipFill>
              <a:blip r:embed="rId2"/>
              <a:tile tx="0" ty="0" sx="100000" sy="100000" flip="none" algn="tl"/>
            </a:blip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17" name="Rounded Rectangle 16"/>
            <p:cNvSpPr/>
            <p:nvPr/>
          </p:nvSpPr>
          <p:spPr bwMode="auto">
            <a:xfrm>
              <a:off x="568256" y="1029147"/>
              <a:ext cx="7851843" cy="5140174"/>
            </a:xfrm>
            <a:prstGeom prst="roundRect">
              <a:avLst>
                <a:gd name="adj" fmla="val 1702"/>
              </a:avLst>
            </a:prstGeom>
            <a:gradFill flip="none" rotWithShape="1">
              <a:gsLst>
                <a:gs pos="100000">
                  <a:schemeClr val="bg1">
                    <a:shade val="30000"/>
                    <a:satMod val="115000"/>
                    <a:lumMod val="0"/>
                  </a:schemeClr>
                </a:gs>
                <a:gs pos="50000">
                  <a:schemeClr val="bg1">
                    <a:shade val="67500"/>
                    <a:satMod val="115000"/>
                    <a:lumMod val="12000"/>
                  </a:schemeClr>
                </a:gs>
                <a:gs pos="0">
                  <a:schemeClr val="bg1">
                    <a:shade val="100000"/>
                    <a:satMod val="115000"/>
                    <a:lumMod val="26000"/>
                  </a:schemeClr>
                </a:gs>
              </a:gsLst>
              <a:path path="circle">
                <a:fillToRect l="50000" t="50000" r="50000" b="50000"/>
              </a:path>
              <a:tileRect/>
            </a:gradFill>
            <a:ln>
              <a:solidFill>
                <a:schemeClr val="bg1">
                  <a:lumMod val="50000"/>
                </a:schemeClr>
              </a:solidFill>
            </a:ln>
            <a:effectLst>
              <a:innerShdw blurRad="63500" dist="50800" dir="13500000">
                <a:prstClr val="black">
                  <a:alpha val="50000"/>
                </a:prstClr>
              </a:inn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18" name="Rounded Rectangle 17"/>
            <p:cNvSpPr/>
            <p:nvPr/>
          </p:nvSpPr>
          <p:spPr bwMode="auto">
            <a:xfrm>
              <a:off x="1705755" y="6332705"/>
              <a:ext cx="5576845" cy="263907"/>
            </a:xfrm>
            <a:prstGeom prst="roundRect">
              <a:avLst>
                <a:gd name="adj" fmla="val 23818"/>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a:ln>
              <a:noFill/>
            </a:ln>
          </p:spPr>
          <p:txBody>
            <a:bodyPr vert="horz" wrap="square" lIns="91440" tIns="45720" rIns="91440" bIns="45720" numCol="1" rtlCol="0" anchor="t" anchorCtr="0" compatLnSpc="1">
              <a:prstTxWarp prst="textNoShape">
                <a:avLst/>
              </a:prstTxWarp>
            </a:bodyPr>
            <a:lstStyle/>
            <a:p>
              <a:pPr algn="ctr"/>
              <a:endParaRPr lang="en-US"/>
            </a:p>
          </p:txBody>
        </p:sp>
      </p:grpSp>
      <p:sp>
        <p:nvSpPr>
          <p:cNvPr id="7" name="9 Rectángulo"/>
          <p:cNvSpPr/>
          <p:nvPr/>
        </p:nvSpPr>
        <p:spPr>
          <a:xfrm>
            <a:off x="629468" y="1121414"/>
            <a:ext cx="7729416" cy="3916756"/>
          </a:xfrm>
          <a:prstGeom prst="rect">
            <a:avLst/>
          </a:prstGeom>
        </p:spPr>
        <p:txBody>
          <a:bodyPr wrap="square" lIns="38396" tIns="19198" rIns="38396" bIns="19198">
            <a:spAutoFit/>
          </a:bodyPr>
          <a:lstStyle/>
          <a:p>
            <a:pPr lvl="0" algn="ctr"/>
            <a:r>
              <a:rPr lang="en-US" sz="3600" kern="0" dirty="0">
                <a:solidFill>
                  <a:schemeClr val="bg1"/>
                </a:solidFill>
                <a:latin typeface="Courgette" panose="02000603070400060004" pitchFamily="2" charset="0"/>
                <a:ea typeface="Verdana" pitchFamily="34" charset="0"/>
                <a:cs typeface="Verdana" pitchFamily="34" charset="0"/>
              </a:rPr>
              <a:t>THANK YOU </a:t>
            </a:r>
          </a:p>
          <a:p>
            <a:pPr lvl="0" algn="ctr"/>
            <a:r>
              <a:rPr lang="en-US" sz="3600" kern="0" dirty="0">
                <a:solidFill>
                  <a:schemeClr val="bg1"/>
                </a:solidFill>
                <a:latin typeface="Courgette" panose="02000603070400060004" pitchFamily="2" charset="0"/>
                <a:ea typeface="Verdana" pitchFamily="34" charset="0"/>
                <a:cs typeface="Verdana" pitchFamily="34" charset="0"/>
              </a:rPr>
              <a:t>for your support and your attentiveness to </a:t>
            </a:r>
          </a:p>
          <a:p>
            <a:pPr lvl="0" algn="ctr"/>
            <a:r>
              <a:rPr lang="en-US" sz="3600" kern="0" dirty="0">
                <a:solidFill>
                  <a:schemeClr val="bg1"/>
                </a:solidFill>
                <a:latin typeface="Courgette" panose="02000603070400060004" pitchFamily="2" charset="0"/>
                <a:ea typeface="Verdana" pitchFamily="34" charset="0"/>
                <a:cs typeface="Verdana" pitchFamily="34" charset="0"/>
              </a:rPr>
              <a:t>Practicing &amp; Engaging in </a:t>
            </a:r>
          </a:p>
          <a:p>
            <a:pPr lvl="0" algn="ctr"/>
            <a:r>
              <a:rPr lang="en-US" sz="3600" kern="0" dirty="0">
                <a:solidFill>
                  <a:schemeClr val="bg1"/>
                </a:solidFill>
                <a:latin typeface="Courgette" panose="02000603070400060004" pitchFamily="2" charset="0"/>
                <a:ea typeface="Verdana" pitchFamily="34" charset="0"/>
                <a:cs typeface="Verdana" pitchFamily="34" charset="0"/>
              </a:rPr>
              <a:t>Healthy Habits </a:t>
            </a:r>
          </a:p>
          <a:p>
            <a:pPr lvl="0" algn="ctr"/>
            <a:r>
              <a:rPr lang="en-US" sz="3600" kern="0" dirty="0">
                <a:solidFill>
                  <a:schemeClr val="bg1"/>
                </a:solidFill>
                <a:latin typeface="Courgette" panose="02000603070400060004" pitchFamily="2" charset="0"/>
                <a:ea typeface="Verdana" pitchFamily="34" charset="0"/>
                <a:cs typeface="Verdana" pitchFamily="34" charset="0"/>
              </a:rPr>
              <a:t>for Your Christian Life </a:t>
            </a:r>
          </a:p>
          <a:p>
            <a:pPr lvl="0" algn="ctr"/>
            <a:r>
              <a:rPr lang="en-US" sz="3600" kern="0" dirty="0">
                <a:solidFill>
                  <a:schemeClr val="bg1"/>
                </a:solidFill>
                <a:latin typeface="Courgette" panose="02000603070400060004" pitchFamily="2" charset="0"/>
                <a:ea typeface="Verdana" pitchFamily="34" charset="0"/>
                <a:cs typeface="Verdana" pitchFamily="34" charset="0"/>
              </a:rPr>
              <a:t>and All Your Life.</a:t>
            </a:r>
            <a:endParaRPr lang="en-US" sz="3600" dirty="0">
              <a:solidFill>
                <a:schemeClr val="bg1"/>
              </a:solidFill>
              <a:latin typeface="Courgette" panose="02000603070400060004" pitchFamily="2" charset="0"/>
              <a:ea typeface="Verdana" pitchFamily="34" charset="0"/>
              <a:cs typeface="Verdana" pitchFamily="34" charset="0"/>
            </a:endParaRPr>
          </a:p>
        </p:txBody>
      </p:sp>
      <p:grpSp>
        <p:nvGrpSpPr>
          <p:cNvPr id="8" name="Group 7"/>
          <p:cNvGrpSpPr/>
          <p:nvPr/>
        </p:nvGrpSpPr>
        <p:grpSpPr>
          <a:xfrm>
            <a:off x="6300286" y="4288280"/>
            <a:ext cx="1080970" cy="1397171"/>
            <a:chOff x="5474465" y="3648203"/>
            <a:chExt cx="3666615" cy="3413276"/>
          </a:xfrm>
          <a:effectLst>
            <a:outerShdw blurRad="50800" dist="38100" dir="2700000" algn="tl" rotWithShape="0">
              <a:prstClr val="black">
                <a:alpha val="40000"/>
              </a:prstClr>
            </a:outerShdw>
          </a:effectLst>
        </p:grpSpPr>
        <p:sp>
          <p:nvSpPr>
            <p:cNvPr id="9" name="Freeform 8"/>
            <p:cNvSpPr/>
            <p:nvPr/>
          </p:nvSpPr>
          <p:spPr>
            <a:xfrm>
              <a:off x="6494693" y="4474775"/>
              <a:ext cx="942589" cy="627692"/>
            </a:xfrm>
            <a:custGeom>
              <a:avLst/>
              <a:gdLst>
                <a:gd name="connsiteX0" fmla="*/ 761130 w 942589"/>
                <a:gd name="connsiteY0" fmla="*/ 20035 h 627692"/>
                <a:gd name="connsiteX1" fmla="*/ 927385 w 942589"/>
                <a:gd name="connsiteY1" fmla="*/ 316919 h 627692"/>
                <a:gd name="connsiteX2" fmla="*/ 915510 w 942589"/>
                <a:gd name="connsiteY2" fmla="*/ 477235 h 627692"/>
                <a:gd name="connsiteX3" fmla="*/ 755193 w 942589"/>
                <a:gd name="connsiteY3" fmla="*/ 417859 h 627692"/>
                <a:gd name="connsiteX4" fmla="*/ 565188 w 942589"/>
                <a:gd name="connsiteY4" fmla="*/ 441609 h 627692"/>
                <a:gd name="connsiteX5" fmla="*/ 381120 w 942589"/>
                <a:gd name="connsiteY5" fmla="*/ 500986 h 627692"/>
                <a:gd name="connsiteX6" fmla="*/ 262367 w 942589"/>
                <a:gd name="connsiteY6" fmla="*/ 625677 h 627692"/>
                <a:gd name="connsiteX7" fmla="*/ 137676 w 942589"/>
                <a:gd name="connsiteY7" fmla="*/ 572238 h 627692"/>
                <a:gd name="connsiteX8" fmla="*/ 1110 w 942589"/>
                <a:gd name="connsiteY8" fmla="*/ 495048 h 627692"/>
                <a:gd name="connsiteX9" fmla="*/ 96112 w 942589"/>
                <a:gd name="connsiteY9" fmla="*/ 239729 h 627692"/>
                <a:gd name="connsiteX10" fmla="*/ 464247 w 942589"/>
                <a:gd name="connsiteY10" fmla="*/ 49724 h 627692"/>
                <a:gd name="connsiteX11" fmla="*/ 761130 w 942589"/>
                <a:gd name="connsiteY11" fmla="*/ 20035 h 62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589" h="627692">
                  <a:moveTo>
                    <a:pt x="761130" y="20035"/>
                  </a:moveTo>
                  <a:cubicBezTo>
                    <a:pt x="838320" y="64567"/>
                    <a:pt x="901655" y="240719"/>
                    <a:pt x="927385" y="316919"/>
                  </a:cubicBezTo>
                  <a:cubicBezTo>
                    <a:pt x="953115" y="393119"/>
                    <a:pt x="944209" y="460412"/>
                    <a:pt x="915510" y="477235"/>
                  </a:cubicBezTo>
                  <a:cubicBezTo>
                    <a:pt x="886811" y="494058"/>
                    <a:pt x="813580" y="423797"/>
                    <a:pt x="755193" y="417859"/>
                  </a:cubicBezTo>
                  <a:cubicBezTo>
                    <a:pt x="696806" y="411921"/>
                    <a:pt x="627534" y="427754"/>
                    <a:pt x="565188" y="441609"/>
                  </a:cubicBezTo>
                  <a:cubicBezTo>
                    <a:pt x="502842" y="455464"/>
                    <a:pt x="431590" y="470308"/>
                    <a:pt x="381120" y="500986"/>
                  </a:cubicBezTo>
                  <a:cubicBezTo>
                    <a:pt x="330650" y="531664"/>
                    <a:pt x="302941" y="613802"/>
                    <a:pt x="262367" y="625677"/>
                  </a:cubicBezTo>
                  <a:cubicBezTo>
                    <a:pt x="221793" y="637552"/>
                    <a:pt x="181219" y="594009"/>
                    <a:pt x="137676" y="572238"/>
                  </a:cubicBezTo>
                  <a:cubicBezTo>
                    <a:pt x="94133" y="550467"/>
                    <a:pt x="8037" y="550466"/>
                    <a:pt x="1110" y="495048"/>
                  </a:cubicBezTo>
                  <a:cubicBezTo>
                    <a:pt x="-5817" y="439630"/>
                    <a:pt x="18923" y="313950"/>
                    <a:pt x="96112" y="239729"/>
                  </a:cubicBezTo>
                  <a:cubicBezTo>
                    <a:pt x="173301" y="165508"/>
                    <a:pt x="353411" y="85350"/>
                    <a:pt x="464247" y="49724"/>
                  </a:cubicBezTo>
                  <a:cubicBezTo>
                    <a:pt x="575083" y="14098"/>
                    <a:pt x="683940" y="-24497"/>
                    <a:pt x="761130" y="20035"/>
                  </a:cubicBezTo>
                  <a:close/>
                </a:path>
              </a:pathLst>
            </a:custGeom>
            <a:gradFill flip="none" rotWithShape="1">
              <a:gsLst>
                <a:gs pos="0">
                  <a:srgbClr val="FEBC7A">
                    <a:shade val="30000"/>
                    <a:satMod val="115000"/>
                  </a:srgbClr>
                </a:gs>
                <a:gs pos="50000">
                  <a:srgbClr val="FEBC7A">
                    <a:shade val="67500"/>
                    <a:satMod val="115000"/>
                  </a:srgbClr>
                </a:gs>
                <a:gs pos="100000">
                  <a:srgbClr val="FEBC7A">
                    <a:shade val="100000"/>
                    <a:satMod val="115000"/>
                  </a:srgbClr>
                </a:gs>
              </a:gsLst>
              <a:lin ang="16200000" scaled="1"/>
              <a:tileRect/>
            </a:gradFill>
          </p:spPr>
          <p:txBody>
            <a:bodyPr vert="horz" wrap="square" lIns="91440" tIns="45720" rIns="91440" bIns="45720" numCol="1" rtlCol="0" anchor="t" anchorCtr="0" compatLnSpc="1">
              <a:prstTxWarp prst="textNoShape">
                <a:avLst/>
              </a:prstTxWarp>
            </a:bodyPr>
            <a:lstStyle/>
            <a:p>
              <a:pPr algn="ctr"/>
              <a:endParaRPr lang="en-US"/>
            </a:p>
          </p:txBody>
        </p:sp>
        <p:sp>
          <p:nvSpPr>
            <p:cNvPr id="10" name="Freeform 9"/>
            <p:cNvSpPr/>
            <p:nvPr/>
          </p:nvSpPr>
          <p:spPr>
            <a:xfrm>
              <a:off x="6207495" y="4254747"/>
              <a:ext cx="1141063" cy="793006"/>
            </a:xfrm>
            <a:custGeom>
              <a:avLst/>
              <a:gdLst>
                <a:gd name="connsiteX0" fmla="*/ 882074 w 1141063"/>
                <a:gd name="connsiteY0" fmla="*/ 8495 h 793006"/>
                <a:gd name="connsiteX1" fmla="*/ 1095830 w 1141063"/>
                <a:gd name="connsiteY1" fmla="*/ 210375 h 793006"/>
                <a:gd name="connsiteX2" fmla="*/ 1137393 w 1141063"/>
                <a:gd name="connsiteY2" fmla="*/ 358817 h 793006"/>
                <a:gd name="connsiteX3" fmla="*/ 1036453 w 1141063"/>
                <a:gd name="connsiteY3" fmla="*/ 323191 h 793006"/>
                <a:gd name="connsiteX4" fmla="*/ 941450 w 1141063"/>
                <a:gd name="connsiteY4" fmla="*/ 335066 h 793006"/>
                <a:gd name="connsiteX5" fmla="*/ 543627 w 1141063"/>
                <a:gd name="connsiteY5" fmla="*/ 459757 h 793006"/>
                <a:gd name="connsiteX6" fmla="*/ 383310 w 1141063"/>
                <a:gd name="connsiteY6" fmla="*/ 661637 h 793006"/>
                <a:gd name="connsiteX7" fmla="*/ 317996 w 1141063"/>
                <a:gd name="connsiteY7" fmla="*/ 792266 h 793006"/>
                <a:gd name="connsiteX8" fmla="*/ 21113 w 1141063"/>
                <a:gd name="connsiteY8" fmla="*/ 709139 h 793006"/>
                <a:gd name="connsiteX9" fmla="*/ 38926 w 1141063"/>
                <a:gd name="connsiteY9" fmla="*/ 590385 h 793006"/>
                <a:gd name="connsiteX10" fmla="*/ 157679 w 1141063"/>
                <a:gd name="connsiteY10" fmla="*/ 174749 h 793006"/>
                <a:gd name="connsiteX11" fmla="*/ 591128 w 1141063"/>
                <a:gd name="connsiteY11" fmla="*/ 50058 h 793006"/>
                <a:gd name="connsiteX12" fmla="*/ 882074 w 1141063"/>
                <a:gd name="connsiteY12" fmla="*/ 8495 h 7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1063" h="793006">
                  <a:moveTo>
                    <a:pt x="882074" y="8495"/>
                  </a:moveTo>
                  <a:cubicBezTo>
                    <a:pt x="966191" y="35214"/>
                    <a:pt x="1053277" y="151988"/>
                    <a:pt x="1095830" y="210375"/>
                  </a:cubicBezTo>
                  <a:cubicBezTo>
                    <a:pt x="1138383" y="268762"/>
                    <a:pt x="1147289" y="340014"/>
                    <a:pt x="1137393" y="358817"/>
                  </a:cubicBezTo>
                  <a:cubicBezTo>
                    <a:pt x="1127497" y="377620"/>
                    <a:pt x="1069110" y="327149"/>
                    <a:pt x="1036453" y="323191"/>
                  </a:cubicBezTo>
                  <a:cubicBezTo>
                    <a:pt x="1003796" y="319233"/>
                    <a:pt x="1023588" y="312305"/>
                    <a:pt x="941450" y="335066"/>
                  </a:cubicBezTo>
                  <a:cubicBezTo>
                    <a:pt x="859312" y="357827"/>
                    <a:pt x="636650" y="405329"/>
                    <a:pt x="543627" y="459757"/>
                  </a:cubicBezTo>
                  <a:cubicBezTo>
                    <a:pt x="450604" y="514185"/>
                    <a:pt x="420915" y="606219"/>
                    <a:pt x="383310" y="661637"/>
                  </a:cubicBezTo>
                  <a:cubicBezTo>
                    <a:pt x="345705" y="717055"/>
                    <a:pt x="378362" y="784349"/>
                    <a:pt x="317996" y="792266"/>
                  </a:cubicBezTo>
                  <a:cubicBezTo>
                    <a:pt x="257630" y="800183"/>
                    <a:pt x="67625" y="742786"/>
                    <a:pt x="21113" y="709139"/>
                  </a:cubicBezTo>
                  <a:cubicBezTo>
                    <a:pt x="-25399" y="675492"/>
                    <a:pt x="16165" y="679450"/>
                    <a:pt x="38926" y="590385"/>
                  </a:cubicBezTo>
                  <a:cubicBezTo>
                    <a:pt x="61687" y="501320"/>
                    <a:pt x="65645" y="264803"/>
                    <a:pt x="157679" y="174749"/>
                  </a:cubicBezTo>
                  <a:cubicBezTo>
                    <a:pt x="249713" y="84695"/>
                    <a:pt x="464458" y="75788"/>
                    <a:pt x="591128" y="50058"/>
                  </a:cubicBezTo>
                  <a:cubicBezTo>
                    <a:pt x="717798" y="24328"/>
                    <a:pt x="797957" y="-18224"/>
                    <a:pt x="882074" y="8495"/>
                  </a:cubicBezTo>
                  <a:close/>
                </a:path>
              </a:pathLst>
            </a:custGeom>
            <a:gradFill flip="none" rotWithShape="1">
              <a:gsLst>
                <a:gs pos="0">
                  <a:srgbClr val="FEBC7A">
                    <a:shade val="30000"/>
                    <a:satMod val="115000"/>
                  </a:srgbClr>
                </a:gs>
                <a:gs pos="50000">
                  <a:srgbClr val="FEBC7A">
                    <a:shade val="67500"/>
                    <a:satMod val="115000"/>
                  </a:srgbClr>
                </a:gs>
                <a:gs pos="100000">
                  <a:srgbClr val="FEBC7A">
                    <a:shade val="100000"/>
                    <a:satMod val="115000"/>
                  </a:srgbClr>
                </a:gs>
              </a:gsLst>
              <a:lin ang="16200000" scaled="1"/>
              <a:tileRect/>
            </a:gradFill>
          </p:spPr>
          <p:txBody>
            <a:bodyPr vert="horz" wrap="square" lIns="91440" tIns="45720" rIns="91440" bIns="45720" numCol="1" rtlCol="0" anchor="t" anchorCtr="0" compatLnSpc="1">
              <a:prstTxWarp prst="textNoShape">
                <a:avLst/>
              </a:prstTxWarp>
            </a:bodyPr>
            <a:lstStyle/>
            <a:p>
              <a:pPr algn="ctr"/>
              <a:endParaRPr lang="en-US"/>
            </a:p>
          </p:txBody>
        </p:sp>
        <p:sp>
          <p:nvSpPr>
            <p:cNvPr id="11" name="Freeform 10"/>
            <p:cNvSpPr/>
            <p:nvPr/>
          </p:nvSpPr>
          <p:spPr>
            <a:xfrm>
              <a:off x="6059985" y="3993332"/>
              <a:ext cx="1117631" cy="1025197"/>
            </a:xfrm>
            <a:custGeom>
              <a:avLst/>
              <a:gdLst>
                <a:gd name="connsiteX0" fmla="*/ 744576 w 1117631"/>
                <a:gd name="connsiteY0" fmla="*/ 26465 h 1025197"/>
                <a:gd name="connsiteX1" fmla="*/ 269563 w 1117631"/>
                <a:gd name="connsiteY1" fmla="*/ 269910 h 1025197"/>
                <a:gd name="connsiteX2" fmla="*/ 67683 w 1117631"/>
                <a:gd name="connsiteY2" fmla="*/ 525229 h 1025197"/>
                <a:gd name="connsiteX3" fmla="*/ 8306 w 1117631"/>
                <a:gd name="connsiteY3" fmla="*/ 887426 h 1025197"/>
                <a:gd name="connsiteX4" fmla="*/ 227999 w 1117631"/>
                <a:gd name="connsiteY4" fmla="*/ 1023993 h 1025197"/>
                <a:gd name="connsiteX5" fmla="*/ 269563 w 1117631"/>
                <a:gd name="connsiteY5" fmla="*/ 822112 h 1025197"/>
                <a:gd name="connsiteX6" fmla="*/ 358628 w 1117631"/>
                <a:gd name="connsiteY6" fmla="*/ 602419 h 1025197"/>
                <a:gd name="connsiteX7" fmla="*/ 726763 w 1117631"/>
                <a:gd name="connsiteY7" fmla="*/ 430226 h 1025197"/>
                <a:gd name="connsiteX8" fmla="*/ 1094898 w 1117631"/>
                <a:gd name="connsiteY8" fmla="*/ 299598 h 1025197"/>
                <a:gd name="connsiteX9" fmla="*/ 1059272 w 1117631"/>
                <a:gd name="connsiteY9" fmla="*/ 151156 h 1025197"/>
                <a:gd name="connsiteX10" fmla="*/ 904893 w 1117631"/>
                <a:gd name="connsiteY10" fmla="*/ 20528 h 1025197"/>
                <a:gd name="connsiteX11" fmla="*/ 744576 w 1117631"/>
                <a:gd name="connsiteY11" fmla="*/ 26465 h 102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7631" h="1025197">
                  <a:moveTo>
                    <a:pt x="744576" y="26465"/>
                  </a:moveTo>
                  <a:cubicBezTo>
                    <a:pt x="638688" y="68029"/>
                    <a:pt x="382378" y="186783"/>
                    <a:pt x="269563" y="269910"/>
                  </a:cubicBezTo>
                  <a:cubicBezTo>
                    <a:pt x="156748" y="353037"/>
                    <a:pt x="111226" y="422310"/>
                    <a:pt x="67683" y="525229"/>
                  </a:cubicBezTo>
                  <a:cubicBezTo>
                    <a:pt x="24140" y="628148"/>
                    <a:pt x="-18413" y="804299"/>
                    <a:pt x="8306" y="887426"/>
                  </a:cubicBezTo>
                  <a:cubicBezTo>
                    <a:pt x="35025" y="970553"/>
                    <a:pt x="184456" y="1034879"/>
                    <a:pt x="227999" y="1023993"/>
                  </a:cubicBezTo>
                  <a:cubicBezTo>
                    <a:pt x="271542" y="1013107"/>
                    <a:pt x="247792" y="892374"/>
                    <a:pt x="269563" y="822112"/>
                  </a:cubicBezTo>
                  <a:cubicBezTo>
                    <a:pt x="291334" y="751850"/>
                    <a:pt x="282428" y="667733"/>
                    <a:pt x="358628" y="602419"/>
                  </a:cubicBezTo>
                  <a:cubicBezTo>
                    <a:pt x="434828" y="537105"/>
                    <a:pt x="604052" y="480696"/>
                    <a:pt x="726763" y="430226"/>
                  </a:cubicBezTo>
                  <a:cubicBezTo>
                    <a:pt x="849474" y="379756"/>
                    <a:pt x="1039480" y="346110"/>
                    <a:pt x="1094898" y="299598"/>
                  </a:cubicBezTo>
                  <a:cubicBezTo>
                    <a:pt x="1150316" y="253086"/>
                    <a:pt x="1090939" y="197668"/>
                    <a:pt x="1059272" y="151156"/>
                  </a:cubicBezTo>
                  <a:cubicBezTo>
                    <a:pt x="1027605" y="104644"/>
                    <a:pt x="961301" y="41310"/>
                    <a:pt x="904893" y="20528"/>
                  </a:cubicBezTo>
                  <a:cubicBezTo>
                    <a:pt x="848485" y="-254"/>
                    <a:pt x="850464" y="-15099"/>
                    <a:pt x="744576" y="26465"/>
                  </a:cubicBezTo>
                  <a:close/>
                </a:path>
              </a:pathLst>
            </a:custGeom>
            <a:gradFill flip="none" rotWithShape="1">
              <a:gsLst>
                <a:gs pos="0">
                  <a:srgbClr val="FEBC7A">
                    <a:shade val="30000"/>
                    <a:satMod val="115000"/>
                  </a:srgbClr>
                </a:gs>
                <a:gs pos="50000">
                  <a:srgbClr val="FEBC7A">
                    <a:shade val="67500"/>
                    <a:satMod val="115000"/>
                  </a:srgbClr>
                </a:gs>
                <a:gs pos="100000">
                  <a:srgbClr val="FEBC7A">
                    <a:shade val="100000"/>
                    <a:satMod val="115000"/>
                  </a:srgbClr>
                </a:gs>
              </a:gsLst>
              <a:lin ang="16200000" scaled="1"/>
              <a:tileRect/>
            </a:gradFill>
          </p:spPr>
          <p:txBody>
            <a:bodyPr vert="horz" wrap="square" lIns="91440" tIns="45720" rIns="91440" bIns="45720" numCol="1" rtlCol="0" anchor="t" anchorCtr="0" compatLnSpc="1">
              <a:prstTxWarp prst="textNoShape">
                <a:avLst/>
              </a:prstTxWarp>
            </a:bodyPr>
            <a:lstStyle/>
            <a:p>
              <a:pPr algn="ctr"/>
              <a:endParaRPr lang="en-US"/>
            </a:p>
          </p:txBody>
        </p:sp>
        <p:sp>
          <p:nvSpPr>
            <p:cNvPr id="12" name="Rectangle 19"/>
            <p:cNvSpPr/>
            <p:nvPr/>
          </p:nvSpPr>
          <p:spPr bwMode="auto">
            <a:xfrm rot="4205338">
              <a:off x="5829347" y="4202574"/>
              <a:ext cx="313770" cy="1023533"/>
            </a:xfrm>
            <a:custGeom>
              <a:avLst/>
              <a:gdLst>
                <a:gd name="connsiteX0" fmla="*/ 0 w 313770"/>
                <a:gd name="connsiteY0" fmla="*/ 0 h 968028"/>
                <a:gd name="connsiteX1" fmla="*/ 313770 w 313770"/>
                <a:gd name="connsiteY1" fmla="*/ 0 h 968028"/>
                <a:gd name="connsiteX2" fmla="*/ 313770 w 313770"/>
                <a:gd name="connsiteY2" fmla="*/ 968028 h 968028"/>
                <a:gd name="connsiteX3" fmla="*/ 0 w 313770"/>
                <a:gd name="connsiteY3" fmla="*/ 968028 h 968028"/>
                <a:gd name="connsiteX4" fmla="*/ 0 w 313770"/>
                <a:gd name="connsiteY4" fmla="*/ 0 h 968028"/>
                <a:gd name="connsiteX0" fmla="*/ 0 w 313770"/>
                <a:gd name="connsiteY0" fmla="*/ 0 h 968028"/>
                <a:gd name="connsiteX1" fmla="*/ 313770 w 313770"/>
                <a:gd name="connsiteY1" fmla="*/ 0 h 968028"/>
                <a:gd name="connsiteX2" fmla="*/ 313770 w 313770"/>
                <a:gd name="connsiteY2" fmla="*/ 968028 h 968028"/>
                <a:gd name="connsiteX3" fmla="*/ 31564 w 313770"/>
                <a:gd name="connsiteY3" fmla="*/ 959200 h 968028"/>
                <a:gd name="connsiteX4" fmla="*/ 0 w 313770"/>
                <a:gd name="connsiteY4" fmla="*/ 0 h 968028"/>
                <a:gd name="connsiteX0" fmla="*/ 0 w 313770"/>
                <a:gd name="connsiteY0" fmla="*/ 0 h 963204"/>
                <a:gd name="connsiteX1" fmla="*/ 313770 w 313770"/>
                <a:gd name="connsiteY1" fmla="*/ 0 h 963204"/>
                <a:gd name="connsiteX2" fmla="*/ 266890 w 313770"/>
                <a:gd name="connsiteY2" fmla="*/ 963204 h 963204"/>
                <a:gd name="connsiteX3" fmla="*/ 31564 w 313770"/>
                <a:gd name="connsiteY3" fmla="*/ 959200 h 963204"/>
                <a:gd name="connsiteX4" fmla="*/ 0 w 313770"/>
                <a:gd name="connsiteY4" fmla="*/ 0 h 963204"/>
                <a:gd name="connsiteX0" fmla="*/ 0 w 313770"/>
                <a:gd name="connsiteY0" fmla="*/ 0 h 985913"/>
                <a:gd name="connsiteX1" fmla="*/ 313770 w 313770"/>
                <a:gd name="connsiteY1" fmla="*/ 0 h 985913"/>
                <a:gd name="connsiteX2" fmla="*/ 266890 w 313770"/>
                <a:gd name="connsiteY2" fmla="*/ 963204 h 985913"/>
                <a:gd name="connsiteX3" fmla="*/ 31564 w 313770"/>
                <a:gd name="connsiteY3" fmla="*/ 959200 h 985913"/>
                <a:gd name="connsiteX4" fmla="*/ 0 w 313770"/>
                <a:gd name="connsiteY4" fmla="*/ 0 h 985913"/>
                <a:gd name="connsiteX0" fmla="*/ 0 w 313770"/>
                <a:gd name="connsiteY0" fmla="*/ 0 h 995466"/>
                <a:gd name="connsiteX1" fmla="*/ 313770 w 313770"/>
                <a:gd name="connsiteY1" fmla="*/ 0 h 995466"/>
                <a:gd name="connsiteX2" fmla="*/ 266890 w 313770"/>
                <a:gd name="connsiteY2" fmla="*/ 963204 h 995466"/>
                <a:gd name="connsiteX3" fmla="*/ 31564 w 313770"/>
                <a:gd name="connsiteY3" fmla="*/ 959200 h 995466"/>
                <a:gd name="connsiteX4" fmla="*/ 0 w 313770"/>
                <a:gd name="connsiteY4" fmla="*/ 0 h 995466"/>
                <a:gd name="connsiteX0" fmla="*/ 0 w 313770"/>
                <a:gd name="connsiteY0" fmla="*/ 18666 h 1014132"/>
                <a:gd name="connsiteX1" fmla="*/ 313770 w 313770"/>
                <a:gd name="connsiteY1" fmla="*/ 18666 h 1014132"/>
                <a:gd name="connsiteX2" fmla="*/ 266890 w 313770"/>
                <a:gd name="connsiteY2" fmla="*/ 981870 h 1014132"/>
                <a:gd name="connsiteX3" fmla="*/ 31564 w 313770"/>
                <a:gd name="connsiteY3" fmla="*/ 977866 h 1014132"/>
                <a:gd name="connsiteX4" fmla="*/ 0 w 313770"/>
                <a:gd name="connsiteY4" fmla="*/ 18666 h 1014132"/>
                <a:gd name="connsiteX0" fmla="*/ 0 w 313770"/>
                <a:gd name="connsiteY0" fmla="*/ 28067 h 1023533"/>
                <a:gd name="connsiteX1" fmla="*/ 313770 w 313770"/>
                <a:gd name="connsiteY1" fmla="*/ 28067 h 1023533"/>
                <a:gd name="connsiteX2" fmla="*/ 266890 w 313770"/>
                <a:gd name="connsiteY2" fmla="*/ 991271 h 1023533"/>
                <a:gd name="connsiteX3" fmla="*/ 31564 w 313770"/>
                <a:gd name="connsiteY3" fmla="*/ 987267 h 1023533"/>
                <a:gd name="connsiteX4" fmla="*/ 0 w 313770"/>
                <a:gd name="connsiteY4" fmla="*/ 28067 h 1023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770" h="1023533">
                  <a:moveTo>
                    <a:pt x="0" y="28067"/>
                  </a:moveTo>
                  <a:cubicBezTo>
                    <a:pt x="104225" y="-4484"/>
                    <a:pt x="216289" y="-13932"/>
                    <a:pt x="313770" y="28067"/>
                  </a:cubicBezTo>
                  <a:lnTo>
                    <a:pt x="266890" y="991271"/>
                  </a:lnTo>
                  <a:cubicBezTo>
                    <a:pt x="181030" y="1043980"/>
                    <a:pt x="97031" y="1024425"/>
                    <a:pt x="31564" y="987267"/>
                  </a:cubicBezTo>
                  <a:lnTo>
                    <a:pt x="0" y="28067"/>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a:noFill/>
            </a:ln>
          </p:spPr>
          <p:txBody>
            <a:bodyPr vert="horz" wrap="square" lIns="91440" tIns="45720" rIns="91440" bIns="45720" numCol="1" rtlCol="0" anchor="t" anchorCtr="0" compatLnSpc="1">
              <a:prstTxWarp prst="textNoShape">
                <a:avLst/>
              </a:prstTxWarp>
            </a:bodyPr>
            <a:lstStyle/>
            <a:p>
              <a:pPr algn="ctr"/>
              <a:endParaRPr lang="en-US"/>
            </a:p>
          </p:txBody>
        </p:sp>
        <p:grpSp>
          <p:nvGrpSpPr>
            <p:cNvPr id="13" name="Group 12"/>
            <p:cNvGrpSpPr/>
            <p:nvPr/>
          </p:nvGrpSpPr>
          <p:grpSpPr>
            <a:xfrm>
              <a:off x="5759901" y="3648203"/>
              <a:ext cx="3381179" cy="3413276"/>
              <a:chOff x="5759901" y="3648203"/>
              <a:chExt cx="3381179" cy="3413276"/>
            </a:xfrm>
          </p:grpSpPr>
          <p:sp>
            <p:nvSpPr>
              <p:cNvPr id="14" name="Freeform 13"/>
              <p:cNvSpPr/>
              <p:nvPr/>
            </p:nvSpPr>
            <p:spPr>
              <a:xfrm>
                <a:off x="5826264" y="3648203"/>
                <a:ext cx="3314816" cy="3413276"/>
              </a:xfrm>
              <a:custGeom>
                <a:avLst/>
                <a:gdLst>
                  <a:gd name="connsiteX0" fmla="*/ 202301 w 3368822"/>
                  <a:gd name="connsiteY0" fmla="*/ 938882 h 3220836"/>
                  <a:gd name="connsiteX1" fmla="*/ 145657 w 3368822"/>
                  <a:gd name="connsiteY1" fmla="*/ 866054 h 3220836"/>
                  <a:gd name="connsiteX2" fmla="*/ 250854 w 3368822"/>
                  <a:gd name="connsiteY2" fmla="*/ 663753 h 3220836"/>
                  <a:gd name="connsiteX3" fmla="*/ 356050 w 3368822"/>
                  <a:gd name="connsiteY3" fmla="*/ 550464 h 3220836"/>
                  <a:gd name="connsiteX4" fmla="*/ 469339 w 3368822"/>
                  <a:gd name="connsiteY4" fmla="*/ 348163 h 3220836"/>
                  <a:gd name="connsiteX5" fmla="*/ 776836 w 3368822"/>
                  <a:gd name="connsiteY5" fmla="*/ 121586 h 3220836"/>
                  <a:gd name="connsiteX6" fmla="*/ 873940 w 3368822"/>
                  <a:gd name="connsiteY6" fmla="*/ 73034 h 3220836"/>
                  <a:gd name="connsiteX7" fmla="*/ 1035781 w 3368822"/>
                  <a:gd name="connsiteY7" fmla="*/ 206 h 3220836"/>
                  <a:gd name="connsiteX8" fmla="*/ 1343278 w 3368822"/>
                  <a:gd name="connsiteY8" fmla="*/ 97310 h 3220836"/>
                  <a:gd name="connsiteX9" fmla="*/ 1626500 w 3368822"/>
                  <a:gd name="connsiteY9" fmla="*/ 348163 h 3220836"/>
                  <a:gd name="connsiteX10" fmla="*/ 2112022 w 3368822"/>
                  <a:gd name="connsiteY10" fmla="*/ 736581 h 3220836"/>
                  <a:gd name="connsiteX11" fmla="*/ 2290047 w 3368822"/>
                  <a:gd name="connsiteY11" fmla="*/ 995526 h 3220836"/>
                  <a:gd name="connsiteX12" fmla="*/ 2379059 w 3368822"/>
                  <a:gd name="connsiteY12" fmla="*/ 1424404 h 3220836"/>
                  <a:gd name="connsiteX13" fmla="*/ 2484255 w 3368822"/>
                  <a:gd name="connsiteY13" fmla="*/ 1756178 h 3220836"/>
                  <a:gd name="connsiteX14" fmla="*/ 2824121 w 3368822"/>
                  <a:gd name="connsiteY14" fmla="*/ 2395448 h 3220836"/>
                  <a:gd name="connsiteX15" fmla="*/ 3099250 w 3368822"/>
                  <a:gd name="connsiteY15" fmla="*/ 2872879 h 3220836"/>
                  <a:gd name="connsiteX16" fmla="*/ 3317735 w 3368822"/>
                  <a:gd name="connsiteY16" fmla="*/ 3196560 h 3220836"/>
                  <a:gd name="connsiteX17" fmla="*/ 2071562 w 3368822"/>
                  <a:gd name="connsiteY17" fmla="*/ 3220836 h 3220836"/>
                  <a:gd name="connsiteX18" fmla="*/ 1893537 w 3368822"/>
                  <a:gd name="connsiteY18" fmla="*/ 2945707 h 3220836"/>
                  <a:gd name="connsiteX19" fmla="*/ 1505119 w 3368822"/>
                  <a:gd name="connsiteY19" fmla="*/ 2557289 h 3220836"/>
                  <a:gd name="connsiteX20" fmla="*/ 1302818 w 3368822"/>
                  <a:gd name="connsiteY20" fmla="*/ 2435909 h 3220836"/>
                  <a:gd name="connsiteX21" fmla="*/ 979137 w 3368822"/>
                  <a:gd name="connsiteY21" fmla="*/ 2136503 h 3220836"/>
                  <a:gd name="connsiteX22" fmla="*/ 914400 w 3368822"/>
                  <a:gd name="connsiteY22" fmla="*/ 1950386 h 3220836"/>
                  <a:gd name="connsiteX23" fmla="*/ 833480 w 3368822"/>
                  <a:gd name="connsiteY23" fmla="*/ 1901834 h 3220836"/>
                  <a:gd name="connsiteX24" fmla="*/ 574535 w 3368822"/>
                  <a:gd name="connsiteY24" fmla="*/ 1756178 h 3220836"/>
                  <a:gd name="connsiteX25" fmla="*/ 121381 w 3368822"/>
                  <a:gd name="connsiteY25" fmla="*/ 1472956 h 3220836"/>
                  <a:gd name="connsiteX26" fmla="*/ 0 w 3368822"/>
                  <a:gd name="connsiteY26" fmla="*/ 1294932 h 3220836"/>
                  <a:gd name="connsiteX27" fmla="*/ 121381 w 3368822"/>
                  <a:gd name="connsiteY27" fmla="*/ 1100723 h 3220836"/>
                  <a:gd name="connsiteX28" fmla="*/ 404602 w 3368822"/>
                  <a:gd name="connsiteY28" fmla="*/ 1189735 h 3220836"/>
                  <a:gd name="connsiteX29" fmla="*/ 849664 w 3368822"/>
                  <a:gd name="connsiteY29" fmla="*/ 1335392 h 3220836"/>
                  <a:gd name="connsiteX30" fmla="*/ 1213806 w 3368822"/>
                  <a:gd name="connsiteY30" fmla="*/ 1416312 h 3220836"/>
                  <a:gd name="connsiteX31" fmla="*/ 1424199 w 3368822"/>
                  <a:gd name="connsiteY31" fmla="*/ 1214011 h 3220836"/>
                  <a:gd name="connsiteX32" fmla="*/ 1367554 w 3368822"/>
                  <a:gd name="connsiteY32" fmla="*/ 841778 h 3220836"/>
                  <a:gd name="connsiteX33" fmla="*/ 1229990 w 3368822"/>
                  <a:gd name="connsiteY33" fmla="*/ 647569 h 3220836"/>
                  <a:gd name="connsiteX34" fmla="*/ 1011505 w 3368822"/>
                  <a:gd name="connsiteY34" fmla="*/ 445268 h 3220836"/>
                  <a:gd name="connsiteX35" fmla="*/ 695916 w 3368822"/>
                  <a:gd name="connsiteY35" fmla="*/ 590925 h 3220836"/>
                  <a:gd name="connsiteX36" fmla="*/ 501707 w 3368822"/>
                  <a:gd name="connsiteY36" fmla="*/ 801317 h 3220836"/>
                  <a:gd name="connsiteX37" fmla="*/ 307498 w 3368822"/>
                  <a:gd name="connsiteY37" fmla="*/ 930790 h 3220836"/>
                  <a:gd name="connsiteX38" fmla="*/ 202301 w 3368822"/>
                  <a:gd name="connsiteY38" fmla="*/ 938882 h 3220836"/>
                  <a:gd name="connsiteX0" fmla="*/ 202301 w 3368822"/>
                  <a:gd name="connsiteY0" fmla="*/ 938882 h 3220836"/>
                  <a:gd name="connsiteX1" fmla="*/ 145657 w 3368822"/>
                  <a:gd name="connsiteY1" fmla="*/ 866054 h 3220836"/>
                  <a:gd name="connsiteX2" fmla="*/ 250854 w 3368822"/>
                  <a:gd name="connsiteY2" fmla="*/ 663753 h 3220836"/>
                  <a:gd name="connsiteX3" fmla="*/ 346997 w 3368822"/>
                  <a:gd name="connsiteY3" fmla="*/ 547446 h 3220836"/>
                  <a:gd name="connsiteX4" fmla="*/ 469339 w 3368822"/>
                  <a:gd name="connsiteY4" fmla="*/ 348163 h 3220836"/>
                  <a:gd name="connsiteX5" fmla="*/ 776836 w 3368822"/>
                  <a:gd name="connsiteY5" fmla="*/ 121586 h 3220836"/>
                  <a:gd name="connsiteX6" fmla="*/ 873940 w 3368822"/>
                  <a:gd name="connsiteY6" fmla="*/ 73034 h 3220836"/>
                  <a:gd name="connsiteX7" fmla="*/ 1035781 w 3368822"/>
                  <a:gd name="connsiteY7" fmla="*/ 206 h 3220836"/>
                  <a:gd name="connsiteX8" fmla="*/ 1343278 w 3368822"/>
                  <a:gd name="connsiteY8" fmla="*/ 97310 h 3220836"/>
                  <a:gd name="connsiteX9" fmla="*/ 1626500 w 3368822"/>
                  <a:gd name="connsiteY9" fmla="*/ 348163 h 3220836"/>
                  <a:gd name="connsiteX10" fmla="*/ 2112022 w 3368822"/>
                  <a:gd name="connsiteY10" fmla="*/ 736581 h 3220836"/>
                  <a:gd name="connsiteX11" fmla="*/ 2290047 w 3368822"/>
                  <a:gd name="connsiteY11" fmla="*/ 995526 h 3220836"/>
                  <a:gd name="connsiteX12" fmla="*/ 2379059 w 3368822"/>
                  <a:gd name="connsiteY12" fmla="*/ 1424404 h 3220836"/>
                  <a:gd name="connsiteX13" fmla="*/ 2484255 w 3368822"/>
                  <a:gd name="connsiteY13" fmla="*/ 1756178 h 3220836"/>
                  <a:gd name="connsiteX14" fmla="*/ 2824121 w 3368822"/>
                  <a:gd name="connsiteY14" fmla="*/ 2395448 h 3220836"/>
                  <a:gd name="connsiteX15" fmla="*/ 3099250 w 3368822"/>
                  <a:gd name="connsiteY15" fmla="*/ 2872879 h 3220836"/>
                  <a:gd name="connsiteX16" fmla="*/ 3317735 w 3368822"/>
                  <a:gd name="connsiteY16" fmla="*/ 3196560 h 3220836"/>
                  <a:gd name="connsiteX17" fmla="*/ 2071562 w 3368822"/>
                  <a:gd name="connsiteY17" fmla="*/ 3220836 h 3220836"/>
                  <a:gd name="connsiteX18" fmla="*/ 1893537 w 3368822"/>
                  <a:gd name="connsiteY18" fmla="*/ 2945707 h 3220836"/>
                  <a:gd name="connsiteX19" fmla="*/ 1505119 w 3368822"/>
                  <a:gd name="connsiteY19" fmla="*/ 2557289 h 3220836"/>
                  <a:gd name="connsiteX20" fmla="*/ 1302818 w 3368822"/>
                  <a:gd name="connsiteY20" fmla="*/ 2435909 h 3220836"/>
                  <a:gd name="connsiteX21" fmla="*/ 979137 w 3368822"/>
                  <a:gd name="connsiteY21" fmla="*/ 2136503 h 3220836"/>
                  <a:gd name="connsiteX22" fmla="*/ 914400 w 3368822"/>
                  <a:gd name="connsiteY22" fmla="*/ 1950386 h 3220836"/>
                  <a:gd name="connsiteX23" fmla="*/ 833480 w 3368822"/>
                  <a:gd name="connsiteY23" fmla="*/ 1901834 h 3220836"/>
                  <a:gd name="connsiteX24" fmla="*/ 574535 w 3368822"/>
                  <a:gd name="connsiteY24" fmla="*/ 1756178 h 3220836"/>
                  <a:gd name="connsiteX25" fmla="*/ 121381 w 3368822"/>
                  <a:gd name="connsiteY25" fmla="*/ 1472956 h 3220836"/>
                  <a:gd name="connsiteX26" fmla="*/ 0 w 3368822"/>
                  <a:gd name="connsiteY26" fmla="*/ 1294932 h 3220836"/>
                  <a:gd name="connsiteX27" fmla="*/ 121381 w 3368822"/>
                  <a:gd name="connsiteY27" fmla="*/ 1100723 h 3220836"/>
                  <a:gd name="connsiteX28" fmla="*/ 404602 w 3368822"/>
                  <a:gd name="connsiteY28" fmla="*/ 1189735 h 3220836"/>
                  <a:gd name="connsiteX29" fmla="*/ 849664 w 3368822"/>
                  <a:gd name="connsiteY29" fmla="*/ 1335392 h 3220836"/>
                  <a:gd name="connsiteX30" fmla="*/ 1213806 w 3368822"/>
                  <a:gd name="connsiteY30" fmla="*/ 1416312 h 3220836"/>
                  <a:gd name="connsiteX31" fmla="*/ 1424199 w 3368822"/>
                  <a:gd name="connsiteY31" fmla="*/ 1214011 h 3220836"/>
                  <a:gd name="connsiteX32" fmla="*/ 1367554 w 3368822"/>
                  <a:gd name="connsiteY32" fmla="*/ 841778 h 3220836"/>
                  <a:gd name="connsiteX33" fmla="*/ 1229990 w 3368822"/>
                  <a:gd name="connsiteY33" fmla="*/ 647569 h 3220836"/>
                  <a:gd name="connsiteX34" fmla="*/ 1011505 w 3368822"/>
                  <a:gd name="connsiteY34" fmla="*/ 445268 h 3220836"/>
                  <a:gd name="connsiteX35" fmla="*/ 695916 w 3368822"/>
                  <a:gd name="connsiteY35" fmla="*/ 590925 h 3220836"/>
                  <a:gd name="connsiteX36" fmla="*/ 501707 w 3368822"/>
                  <a:gd name="connsiteY36" fmla="*/ 801317 h 3220836"/>
                  <a:gd name="connsiteX37" fmla="*/ 307498 w 3368822"/>
                  <a:gd name="connsiteY37" fmla="*/ 930790 h 3220836"/>
                  <a:gd name="connsiteX38" fmla="*/ 202301 w 3368822"/>
                  <a:gd name="connsiteY38" fmla="*/ 938882 h 3220836"/>
                  <a:gd name="connsiteX0" fmla="*/ 202301 w 3368822"/>
                  <a:gd name="connsiteY0" fmla="*/ 938882 h 3220836"/>
                  <a:gd name="connsiteX1" fmla="*/ 145657 w 3368822"/>
                  <a:gd name="connsiteY1" fmla="*/ 866054 h 3220836"/>
                  <a:gd name="connsiteX2" fmla="*/ 250854 w 3368822"/>
                  <a:gd name="connsiteY2" fmla="*/ 663753 h 3220836"/>
                  <a:gd name="connsiteX3" fmla="*/ 346997 w 3368822"/>
                  <a:gd name="connsiteY3" fmla="*/ 547446 h 3220836"/>
                  <a:gd name="connsiteX4" fmla="*/ 502535 w 3368822"/>
                  <a:gd name="connsiteY4" fmla="*/ 339109 h 3220836"/>
                  <a:gd name="connsiteX5" fmla="*/ 776836 w 3368822"/>
                  <a:gd name="connsiteY5" fmla="*/ 121586 h 3220836"/>
                  <a:gd name="connsiteX6" fmla="*/ 873940 w 3368822"/>
                  <a:gd name="connsiteY6" fmla="*/ 73034 h 3220836"/>
                  <a:gd name="connsiteX7" fmla="*/ 1035781 w 3368822"/>
                  <a:gd name="connsiteY7" fmla="*/ 206 h 3220836"/>
                  <a:gd name="connsiteX8" fmla="*/ 1343278 w 3368822"/>
                  <a:gd name="connsiteY8" fmla="*/ 97310 h 3220836"/>
                  <a:gd name="connsiteX9" fmla="*/ 1626500 w 3368822"/>
                  <a:gd name="connsiteY9" fmla="*/ 348163 h 3220836"/>
                  <a:gd name="connsiteX10" fmla="*/ 2112022 w 3368822"/>
                  <a:gd name="connsiteY10" fmla="*/ 736581 h 3220836"/>
                  <a:gd name="connsiteX11" fmla="*/ 2290047 w 3368822"/>
                  <a:gd name="connsiteY11" fmla="*/ 995526 h 3220836"/>
                  <a:gd name="connsiteX12" fmla="*/ 2379059 w 3368822"/>
                  <a:gd name="connsiteY12" fmla="*/ 1424404 h 3220836"/>
                  <a:gd name="connsiteX13" fmla="*/ 2484255 w 3368822"/>
                  <a:gd name="connsiteY13" fmla="*/ 1756178 h 3220836"/>
                  <a:gd name="connsiteX14" fmla="*/ 2824121 w 3368822"/>
                  <a:gd name="connsiteY14" fmla="*/ 2395448 h 3220836"/>
                  <a:gd name="connsiteX15" fmla="*/ 3099250 w 3368822"/>
                  <a:gd name="connsiteY15" fmla="*/ 2872879 h 3220836"/>
                  <a:gd name="connsiteX16" fmla="*/ 3317735 w 3368822"/>
                  <a:gd name="connsiteY16" fmla="*/ 3196560 h 3220836"/>
                  <a:gd name="connsiteX17" fmla="*/ 2071562 w 3368822"/>
                  <a:gd name="connsiteY17" fmla="*/ 3220836 h 3220836"/>
                  <a:gd name="connsiteX18" fmla="*/ 1893537 w 3368822"/>
                  <a:gd name="connsiteY18" fmla="*/ 2945707 h 3220836"/>
                  <a:gd name="connsiteX19" fmla="*/ 1505119 w 3368822"/>
                  <a:gd name="connsiteY19" fmla="*/ 2557289 h 3220836"/>
                  <a:gd name="connsiteX20" fmla="*/ 1302818 w 3368822"/>
                  <a:gd name="connsiteY20" fmla="*/ 2435909 h 3220836"/>
                  <a:gd name="connsiteX21" fmla="*/ 979137 w 3368822"/>
                  <a:gd name="connsiteY21" fmla="*/ 2136503 h 3220836"/>
                  <a:gd name="connsiteX22" fmla="*/ 914400 w 3368822"/>
                  <a:gd name="connsiteY22" fmla="*/ 1950386 h 3220836"/>
                  <a:gd name="connsiteX23" fmla="*/ 833480 w 3368822"/>
                  <a:gd name="connsiteY23" fmla="*/ 1901834 h 3220836"/>
                  <a:gd name="connsiteX24" fmla="*/ 574535 w 3368822"/>
                  <a:gd name="connsiteY24" fmla="*/ 1756178 h 3220836"/>
                  <a:gd name="connsiteX25" fmla="*/ 121381 w 3368822"/>
                  <a:gd name="connsiteY25" fmla="*/ 1472956 h 3220836"/>
                  <a:gd name="connsiteX26" fmla="*/ 0 w 3368822"/>
                  <a:gd name="connsiteY26" fmla="*/ 1294932 h 3220836"/>
                  <a:gd name="connsiteX27" fmla="*/ 121381 w 3368822"/>
                  <a:gd name="connsiteY27" fmla="*/ 1100723 h 3220836"/>
                  <a:gd name="connsiteX28" fmla="*/ 404602 w 3368822"/>
                  <a:gd name="connsiteY28" fmla="*/ 1189735 h 3220836"/>
                  <a:gd name="connsiteX29" fmla="*/ 849664 w 3368822"/>
                  <a:gd name="connsiteY29" fmla="*/ 1335392 h 3220836"/>
                  <a:gd name="connsiteX30" fmla="*/ 1213806 w 3368822"/>
                  <a:gd name="connsiteY30" fmla="*/ 1416312 h 3220836"/>
                  <a:gd name="connsiteX31" fmla="*/ 1424199 w 3368822"/>
                  <a:gd name="connsiteY31" fmla="*/ 1214011 h 3220836"/>
                  <a:gd name="connsiteX32" fmla="*/ 1367554 w 3368822"/>
                  <a:gd name="connsiteY32" fmla="*/ 841778 h 3220836"/>
                  <a:gd name="connsiteX33" fmla="*/ 1229990 w 3368822"/>
                  <a:gd name="connsiteY33" fmla="*/ 647569 h 3220836"/>
                  <a:gd name="connsiteX34" fmla="*/ 1011505 w 3368822"/>
                  <a:gd name="connsiteY34" fmla="*/ 445268 h 3220836"/>
                  <a:gd name="connsiteX35" fmla="*/ 695916 w 3368822"/>
                  <a:gd name="connsiteY35" fmla="*/ 590925 h 3220836"/>
                  <a:gd name="connsiteX36" fmla="*/ 501707 w 3368822"/>
                  <a:gd name="connsiteY36" fmla="*/ 801317 h 3220836"/>
                  <a:gd name="connsiteX37" fmla="*/ 307498 w 3368822"/>
                  <a:gd name="connsiteY37" fmla="*/ 930790 h 3220836"/>
                  <a:gd name="connsiteX38" fmla="*/ 202301 w 3368822"/>
                  <a:gd name="connsiteY38" fmla="*/ 938882 h 3220836"/>
                  <a:gd name="connsiteX0" fmla="*/ 202301 w 3368822"/>
                  <a:gd name="connsiteY0" fmla="*/ 938882 h 3220836"/>
                  <a:gd name="connsiteX1" fmla="*/ 145657 w 3368822"/>
                  <a:gd name="connsiteY1" fmla="*/ 866054 h 3220836"/>
                  <a:gd name="connsiteX2" fmla="*/ 250854 w 3368822"/>
                  <a:gd name="connsiteY2" fmla="*/ 663753 h 3220836"/>
                  <a:gd name="connsiteX3" fmla="*/ 346997 w 3368822"/>
                  <a:gd name="connsiteY3" fmla="*/ 547446 h 3220836"/>
                  <a:gd name="connsiteX4" fmla="*/ 514606 w 3368822"/>
                  <a:gd name="connsiteY4" fmla="*/ 305913 h 3220836"/>
                  <a:gd name="connsiteX5" fmla="*/ 776836 w 3368822"/>
                  <a:gd name="connsiteY5" fmla="*/ 121586 h 3220836"/>
                  <a:gd name="connsiteX6" fmla="*/ 873940 w 3368822"/>
                  <a:gd name="connsiteY6" fmla="*/ 73034 h 3220836"/>
                  <a:gd name="connsiteX7" fmla="*/ 1035781 w 3368822"/>
                  <a:gd name="connsiteY7" fmla="*/ 206 h 3220836"/>
                  <a:gd name="connsiteX8" fmla="*/ 1343278 w 3368822"/>
                  <a:gd name="connsiteY8" fmla="*/ 97310 h 3220836"/>
                  <a:gd name="connsiteX9" fmla="*/ 1626500 w 3368822"/>
                  <a:gd name="connsiteY9" fmla="*/ 348163 h 3220836"/>
                  <a:gd name="connsiteX10" fmla="*/ 2112022 w 3368822"/>
                  <a:gd name="connsiteY10" fmla="*/ 736581 h 3220836"/>
                  <a:gd name="connsiteX11" fmla="*/ 2290047 w 3368822"/>
                  <a:gd name="connsiteY11" fmla="*/ 995526 h 3220836"/>
                  <a:gd name="connsiteX12" fmla="*/ 2379059 w 3368822"/>
                  <a:gd name="connsiteY12" fmla="*/ 1424404 h 3220836"/>
                  <a:gd name="connsiteX13" fmla="*/ 2484255 w 3368822"/>
                  <a:gd name="connsiteY13" fmla="*/ 1756178 h 3220836"/>
                  <a:gd name="connsiteX14" fmla="*/ 2824121 w 3368822"/>
                  <a:gd name="connsiteY14" fmla="*/ 2395448 h 3220836"/>
                  <a:gd name="connsiteX15" fmla="*/ 3099250 w 3368822"/>
                  <a:gd name="connsiteY15" fmla="*/ 2872879 h 3220836"/>
                  <a:gd name="connsiteX16" fmla="*/ 3317735 w 3368822"/>
                  <a:gd name="connsiteY16" fmla="*/ 3196560 h 3220836"/>
                  <a:gd name="connsiteX17" fmla="*/ 2071562 w 3368822"/>
                  <a:gd name="connsiteY17" fmla="*/ 3220836 h 3220836"/>
                  <a:gd name="connsiteX18" fmla="*/ 1893537 w 3368822"/>
                  <a:gd name="connsiteY18" fmla="*/ 2945707 h 3220836"/>
                  <a:gd name="connsiteX19" fmla="*/ 1505119 w 3368822"/>
                  <a:gd name="connsiteY19" fmla="*/ 2557289 h 3220836"/>
                  <a:gd name="connsiteX20" fmla="*/ 1302818 w 3368822"/>
                  <a:gd name="connsiteY20" fmla="*/ 2435909 h 3220836"/>
                  <a:gd name="connsiteX21" fmla="*/ 979137 w 3368822"/>
                  <a:gd name="connsiteY21" fmla="*/ 2136503 h 3220836"/>
                  <a:gd name="connsiteX22" fmla="*/ 914400 w 3368822"/>
                  <a:gd name="connsiteY22" fmla="*/ 1950386 h 3220836"/>
                  <a:gd name="connsiteX23" fmla="*/ 833480 w 3368822"/>
                  <a:gd name="connsiteY23" fmla="*/ 1901834 h 3220836"/>
                  <a:gd name="connsiteX24" fmla="*/ 574535 w 3368822"/>
                  <a:gd name="connsiteY24" fmla="*/ 1756178 h 3220836"/>
                  <a:gd name="connsiteX25" fmla="*/ 121381 w 3368822"/>
                  <a:gd name="connsiteY25" fmla="*/ 1472956 h 3220836"/>
                  <a:gd name="connsiteX26" fmla="*/ 0 w 3368822"/>
                  <a:gd name="connsiteY26" fmla="*/ 1294932 h 3220836"/>
                  <a:gd name="connsiteX27" fmla="*/ 121381 w 3368822"/>
                  <a:gd name="connsiteY27" fmla="*/ 1100723 h 3220836"/>
                  <a:gd name="connsiteX28" fmla="*/ 404602 w 3368822"/>
                  <a:gd name="connsiteY28" fmla="*/ 1189735 h 3220836"/>
                  <a:gd name="connsiteX29" fmla="*/ 849664 w 3368822"/>
                  <a:gd name="connsiteY29" fmla="*/ 1335392 h 3220836"/>
                  <a:gd name="connsiteX30" fmla="*/ 1213806 w 3368822"/>
                  <a:gd name="connsiteY30" fmla="*/ 1416312 h 3220836"/>
                  <a:gd name="connsiteX31" fmla="*/ 1424199 w 3368822"/>
                  <a:gd name="connsiteY31" fmla="*/ 1214011 h 3220836"/>
                  <a:gd name="connsiteX32" fmla="*/ 1367554 w 3368822"/>
                  <a:gd name="connsiteY32" fmla="*/ 841778 h 3220836"/>
                  <a:gd name="connsiteX33" fmla="*/ 1229990 w 3368822"/>
                  <a:gd name="connsiteY33" fmla="*/ 647569 h 3220836"/>
                  <a:gd name="connsiteX34" fmla="*/ 1011505 w 3368822"/>
                  <a:gd name="connsiteY34" fmla="*/ 445268 h 3220836"/>
                  <a:gd name="connsiteX35" fmla="*/ 695916 w 3368822"/>
                  <a:gd name="connsiteY35" fmla="*/ 590925 h 3220836"/>
                  <a:gd name="connsiteX36" fmla="*/ 501707 w 3368822"/>
                  <a:gd name="connsiteY36" fmla="*/ 801317 h 3220836"/>
                  <a:gd name="connsiteX37" fmla="*/ 307498 w 3368822"/>
                  <a:gd name="connsiteY37" fmla="*/ 930790 h 3220836"/>
                  <a:gd name="connsiteX38" fmla="*/ 202301 w 3368822"/>
                  <a:gd name="connsiteY38" fmla="*/ 938882 h 3220836"/>
                  <a:gd name="connsiteX0" fmla="*/ 202301 w 3368822"/>
                  <a:gd name="connsiteY0" fmla="*/ 939635 h 3221589"/>
                  <a:gd name="connsiteX1" fmla="*/ 145657 w 3368822"/>
                  <a:gd name="connsiteY1" fmla="*/ 866807 h 3221589"/>
                  <a:gd name="connsiteX2" fmla="*/ 250854 w 3368822"/>
                  <a:gd name="connsiteY2" fmla="*/ 664506 h 3221589"/>
                  <a:gd name="connsiteX3" fmla="*/ 346997 w 3368822"/>
                  <a:gd name="connsiteY3" fmla="*/ 548199 h 3221589"/>
                  <a:gd name="connsiteX4" fmla="*/ 514606 w 3368822"/>
                  <a:gd name="connsiteY4" fmla="*/ 306666 h 3221589"/>
                  <a:gd name="connsiteX5" fmla="*/ 776836 w 3368822"/>
                  <a:gd name="connsiteY5" fmla="*/ 122339 h 3221589"/>
                  <a:gd name="connsiteX6" fmla="*/ 895065 w 3368822"/>
                  <a:gd name="connsiteY6" fmla="*/ 52662 h 3221589"/>
                  <a:gd name="connsiteX7" fmla="*/ 1035781 w 3368822"/>
                  <a:gd name="connsiteY7" fmla="*/ 959 h 3221589"/>
                  <a:gd name="connsiteX8" fmla="*/ 1343278 w 3368822"/>
                  <a:gd name="connsiteY8" fmla="*/ 98063 h 3221589"/>
                  <a:gd name="connsiteX9" fmla="*/ 1626500 w 3368822"/>
                  <a:gd name="connsiteY9" fmla="*/ 348916 h 3221589"/>
                  <a:gd name="connsiteX10" fmla="*/ 2112022 w 3368822"/>
                  <a:gd name="connsiteY10" fmla="*/ 737334 h 3221589"/>
                  <a:gd name="connsiteX11" fmla="*/ 2290047 w 3368822"/>
                  <a:gd name="connsiteY11" fmla="*/ 996279 h 3221589"/>
                  <a:gd name="connsiteX12" fmla="*/ 2379059 w 3368822"/>
                  <a:gd name="connsiteY12" fmla="*/ 1425157 h 3221589"/>
                  <a:gd name="connsiteX13" fmla="*/ 2484255 w 3368822"/>
                  <a:gd name="connsiteY13" fmla="*/ 1756931 h 3221589"/>
                  <a:gd name="connsiteX14" fmla="*/ 2824121 w 3368822"/>
                  <a:gd name="connsiteY14" fmla="*/ 2396201 h 3221589"/>
                  <a:gd name="connsiteX15" fmla="*/ 3099250 w 3368822"/>
                  <a:gd name="connsiteY15" fmla="*/ 2873632 h 3221589"/>
                  <a:gd name="connsiteX16" fmla="*/ 3317735 w 3368822"/>
                  <a:gd name="connsiteY16" fmla="*/ 3197313 h 3221589"/>
                  <a:gd name="connsiteX17" fmla="*/ 2071562 w 3368822"/>
                  <a:gd name="connsiteY17" fmla="*/ 3221589 h 3221589"/>
                  <a:gd name="connsiteX18" fmla="*/ 1893537 w 3368822"/>
                  <a:gd name="connsiteY18" fmla="*/ 2946460 h 3221589"/>
                  <a:gd name="connsiteX19" fmla="*/ 1505119 w 3368822"/>
                  <a:gd name="connsiteY19" fmla="*/ 2558042 h 3221589"/>
                  <a:gd name="connsiteX20" fmla="*/ 1302818 w 3368822"/>
                  <a:gd name="connsiteY20" fmla="*/ 2436662 h 3221589"/>
                  <a:gd name="connsiteX21" fmla="*/ 979137 w 3368822"/>
                  <a:gd name="connsiteY21" fmla="*/ 2137256 h 3221589"/>
                  <a:gd name="connsiteX22" fmla="*/ 914400 w 3368822"/>
                  <a:gd name="connsiteY22" fmla="*/ 1951139 h 3221589"/>
                  <a:gd name="connsiteX23" fmla="*/ 833480 w 3368822"/>
                  <a:gd name="connsiteY23" fmla="*/ 1902587 h 3221589"/>
                  <a:gd name="connsiteX24" fmla="*/ 574535 w 3368822"/>
                  <a:gd name="connsiteY24" fmla="*/ 1756931 h 3221589"/>
                  <a:gd name="connsiteX25" fmla="*/ 121381 w 3368822"/>
                  <a:gd name="connsiteY25" fmla="*/ 1473709 h 3221589"/>
                  <a:gd name="connsiteX26" fmla="*/ 0 w 3368822"/>
                  <a:gd name="connsiteY26" fmla="*/ 1295685 h 3221589"/>
                  <a:gd name="connsiteX27" fmla="*/ 121381 w 3368822"/>
                  <a:gd name="connsiteY27" fmla="*/ 1101476 h 3221589"/>
                  <a:gd name="connsiteX28" fmla="*/ 404602 w 3368822"/>
                  <a:gd name="connsiteY28" fmla="*/ 1190488 h 3221589"/>
                  <a:gd name="connsiteX29" fmla="*/ 849664 w 3368822"/>
                  <a:gd name="connsiteY29" fmla="*/ 1336145 h 3221589"/>
                  <a:gd name="connsiteX30" fmla="*/ 1213806 w 3368822"/>
                  <a:gd name="connsiteY30" fmla="*/ 1417065 h 3221589"/>
                  <a:gd name="connsiteX31" fmla="*/ 1424199 w 3368822"/>
                  <a:gd name="connsiteY31" fmla="*/ 1214764 h 3221589"/>
                  <a:gd name="connsiteX32" fmla="*/ 1367554 w 3368822"/>
                  <a:gd name="connsiteY32" fmla="*/ 842531 h 3221589"/>
                  <a:gd name="connsiteX33" fmla="*/ 1229990 w 3368822"/>
                  <a:gd name="connsiteY33" fmla="*/ 648322 h 3221589"/>
                  <a:gd name="connsiteX34" fmla="*/ 1011505 w 3368822"/>
                  <a:gd name="connsiteY34" fmla="*/ 446021 h 3221589"/>
                  <a:gd name="connsiteX35" fmla="*/ 695916 w 3368822"/>
                  <a:gd name="connsiteY35" fmla="*/ 591678 h 3221589"/>
                  <a:gd name="connsiteX36" fmla="*/ 501707 w 3368822"/>
                  <a:gd name="connsiteY36" fmla="*/ 802070 h 3221589"/>
                  <a:gd name="connsiteX37" fmla="*/ 307498 w 3368822"/>
                  <a:gd name="connsiteY37" fmla="*/ 931543 h 3221589"/>
                  <a:gd name="connsiteX38" fmla="*/ 202301 w 3368822"/>
                  <a:gd name="connsiteY38" fmla="*/ 939635 h 3221589"/>
                  <a:gd name="connsiteX0" fmla="*/ 202301 w 3368822"/>
                  <a:gd name="connsiteY0" fmla="*/ 939635 h 3221589"/>
                  <a:gd name="connsiteX1" fmla="*/ 145657 w 3368822"/>
                  <a:gd name="connsiteY1" fmla="*/ 866807 h 3221589"/>
                  <a:gd name="connsiteX2" fmla="*/ 250854 w 3368822"/>
                  <a:gd name="connsiteY2" fmla="*/ 664506 h 3221589"/>
                  <a:gd name="connsiteX3" fmla="*/ 346997 w 3368822"/>
                  <a:gd name="connsiteY3" fmla="*/ 548199 h 3221589"/>
                  <a:gd name="connsiteX4" fmla="*/ 514606 w 3368822"/>
                  <a:gd name="connsiteY4" fmla="*/ 306666 h 3221589"/>
                  <a:gd name="connsiteX5" fmla="*/ 776836 w 3368822"/>
                  <a:gd name="connsiteY5" fmla="*/ 122339 h 3221589"/>
                  <a:gd name="connsiteX6" fmla="*/ 895065 w 3368822"/>
                  <a:gd name="connsiteY6" fmla="*/ 52662 h 3221589"/>
                  <a:gd name="connsiteX7" fmla="*/ 1078031 w 3368822"/>
                  <a:gd name="connsiteY7" fmla="*/ 959 h 3221589"/>
                  <a:gd name="connsiteX8" fmla="*/ 1343278 w 3368822"/>
                  <a:gd name="connsiteY8" fmla="*/ 98063 h 3221589"/>
                  <a:gd name="connsiteX9" fmla="*/ 1626500 w 3368822"/>
                  <a:gd name="connsiteY9" fmla="*/ 348916 h 3221589"/>
                  <a:gd name="connsiteX10" fmla="*/ 2112022 w 3368822"/>
                  <a:gd name="connsiteY10" fmla="*/ 737334 h 3221589"/>
                  <a:gd name="connsiteX11" fmla="*/ 2290047 w 3368822"/>
                  <a:gd name="connsiteY11" fmla="*/ 996279 h 3221589"/>
                  <a:gd name="connsiteX12" fmla="*/ 2379059 w 3368822"/>
                  <a:gd name="connsiteY12" fmla="*/ 1425157 h 3221589"/>
                  <a:gd name="connsiteX13" fmla="*/ 2484255 w 3368822"/>
                  <a:gd name="connsiteY13" fmla="*/ 1756931 h 3221589"/>
                  <a:gd name="connsiteX14" fmla="*/ 2824121 w 3368822"/>
                  <a:gd name="connsiteY14" fmla="*/ 2396201 h 3221589"/>
                  <a:gd name="connsiteX15" fmla="*/ 3099250 w 3368822"/>
                  <a:gd name="connsiteY15" fmla="*/ 2873632 h 3221589"/>
                  <a:gd name="connsiteX16" fmla="*/ 3317735 w 3368822"/>
                  <a:gd name="connsiteY16" fmla="*/ 3197313 h 3221589"/>
                  <a:gd name="connsiteX17" fmla="*/ 2071562 w 3368822"/>
                  <a:gd name="connsiteY17" fmla="*/ 3221589 h 3221589"/>
                  <a:gd name="connsiteX18" fmla="*/ 1893537 w 3368822"/>
                  <a:gd name="connsiteY18" fmla="*/ 2946460 h 3221589"/>
                  <a:gd name="connsiteX19" fmla="*/ 1505119 w 3368822"/>
                  <a:gd name="connsiteY19" fmla="*/ 2558042 h 3221589"/>
                  <a:gd name="connsiteX20" fmla="*/ 1302818 w 3368822"/>
                  <a:gd name="connsiteY20" fmla="*/ 2436662 h 3221589"/>
                  <a:gd name="connsiteX21" fmla="*/ 979137 w 3368822"/>
                  <a:gd name="connsiteY21" fmla="*/ 2137256 h 3221589"/>
                  <a:gd name="connsiteX22" fmla="*/ 914400 w 3368822"/>
                  <a:gd name="connsiteY22" fmla="*/ 1951139 h 3221589"/>
                  <a:gd name="connsiteX23" fmla="*/ 833480 w 3368822"/>
                  <a:gd name="connsiteY23" fmla="*/ 1902587 h 3221589"/>
                  <a:gd name="connsiteX24" fmla="*/ 574535 w 3368822"/>
                  <a:gd name="connsiteY24" fmla="*/ 1756931 h 3221589"/>
                  <a:gd name="connsiteX25" fmla="*/ 121381 w 3368822"/>
                  <a:gd name="connsiteY25" fmla="*/ 1473709 h 3221589"/>
                  <a:gd name="connsiteX26" fmla="*/ 0 w 3368822"/>
                  <a:gd name="connsiteY26" fmla="*/ 1295685 h 3221589"/>
                  <a:gd name="connsiteX27" fmla="*/ 121381 w 3368822"/>
                  <a:gd name="connsiteY27" fmla="*/ 1101476 h 3221589"/>
                  <a:gd name="connsiteX28" fmla="*/ 404602 w 3368822"/>
                  <a:gd name="connsiteY28" fmla="*/ 1190488 h 3221589"/>
                  <a:gd name="connsiteX29" fmla="*/ 849664 w 3368822"/>
                  <a:gd name="connsiteY29" fmla="*/ 1336145 h 3221589"/>
                  <a:gd name="connsiteX30" fmla="*/ 1213806 w 3368822"/>
                  <a:gd name="connsiteY30" fmla="*/ 1417065 h 3221589"/>
                  <a:gd name="connsiteX31" fmla="*/ 1424199 w 3368822"/>
                  <a:gd name="connsiteY31" fmla="*/ 1214764 h 3221589"/>
                  <a:gd name="connsiteX32" fmla="*/ 1367554 w 3368822"/>
                  <a:gd name="connsiteY32" fmla="*/ 842531 h 3221589"/>
                  <a:gd name="connsiteX33" fmla="*/ 1229990 w 3368822"/>
                  <a:gd name="connsiteY33" fmla="*/ 648322 h 3221589"/>
                  <a:gd name="connsiteX34" fmla="*/ 1011505 w 3368822"/>
                  <a:gd name="connsiteY34" fmla="*/ 446021 h 3221589"/>
                  <a:gd name="connsiteX35" fmla="*/ 695916 w 3368822"/>
                  <a:gd name="connsiteY35" fmla="*/ 591678 h 3221589"/>
                  <a:gd name="connsiteX36" fmla="*/ 501707 w 3368822"/>
                  <a:gd name="connsiteY36" fmla="*/ 802070 h 3221589"/>
                  <a:gd name="connsiteX37" fmla="*/ 307498 w 3368822"/>
                  <a:gd name="connsiteY37" fmla="*/ 931543 h 3221589"/>
                  <a:gd name="connsiteX38" fmla="*/ 202301 w 3368822"/>
                  <a:gd name="connsiteY38" fmla="*/ 939635 h 3221589"/>
                  <a:gd name="connsiteX0" fmla="*/ 202301 w 3368822"/>
                  <a:gd name="connsiteY0" fmla="*/ 939980 h 3221934"/>
                  <a:gd name="connsiteX1" fmla="*/ 145657 w 3368822"/>
                  <a:gd name="connsiteY1" fmla="*/ 867152 h 3221934"/>
                  <a:gd name="connsiteX2" fmla="*/ 250854 w 3368822"/>
                  <a:gd name="connsiteY2" fmla="*/ 664851 h 3221934"/>
                  <a:gd name="connsiteX3" fmla="*/ 346997 w 3368822"/>
                  <a:gd name="connsiteY3" fmla="*/ 548544 h 3221934"/>
                  <a:gd name="connsiteX4" fmla="*/ 514606 w 3368822"/>
                  <a:gd name="connsiteY4" fmla="*/ 307011 h 3221934"/>
                  <a:gd name="connsiteX5" fmla="*/ 776836 w 3368822"/>
                  <a:gd name="connsiteY5" fmla="*/ 122684 h 3221934"/>
                  <a:gd name="connsiteX6" fmla="*/ 895065 w 3368822"/>
                  <a:gd name="connsiteY6" fmla="*/ 53007 h 3221934"/>
                  <a:gd name="connsiteX7" fmla="*/ 1078031 w 3368822"/>
                  <a:gd name="connsiteY7" fmla="*/ 1304 h 3221934"/>
                  <a:gd name="connsiteX8" fmla="*/ 1331206 w 3368822"/>
                  <a:gd name="connsiteY8" fmla="*/ 107461 h 3221934"/>
                  <a:gd name="connsiteX9" fmla="*/ 1626500 w 3368822"/>
                  <a:gd name="connsiteY9" fmla="*/ 349261 h 3221934"/>
                  <a:gd name="connsiteX10" fmla="*/ 2112022 w 3368822"/>
                  <a:gd name="connsiteY10" fmla="*/ 737679 h 3221934"/>
                  <a:gd name="connsiteX11" fmla="*/ 2290047 w 3368822"/>
                  <a:gd name="connsiteY11" fmla="*/ 996624 h 3221934"/>
                  <a:gd name="connsiteX12" fmla="*/ 2379059 w 3368822"/>
                  <a:gd name="connsiteY12" fmla="*/ 1425502 h 3221934"/>
                  <a:gd name="connsiteX13" fmla="*/ 2484255 w 3368822"/>
                  <a:gd name="connsiteY13" fmla="*/ 1757276 h 3221934"/>
                  <a:gd name="connsiteX14" fmla="*/ 2824121 w 3368822"/>
                  <a:gd name="connsiteY14" fmla="*/ 2396546 h 3221934"/>
                  <a:gd name="connsiteX15" fmla="*/ 3099250 w 3368822"/>
                  <a:gd name="connsiteY15" fmla="*/ 2873977 h 3221934"/>
                  <a:gd name="connsiteX16" fmla="*/ 3317735 w 3368822"/>
                  <a:gd name="connsiteY16" fmla="*/ 3197658 h 3221934"/>
                  <a:gd name="connsiteX17" fmla="*/ 2071562 w 3368822"/>
                  <a:gd name="connsiteY17" fmla="*/ 3221934 h 3221934"/>
                  <a:gd name="connsiteX18" fmla="*/ 1893537 w 3368822"/>
                  <a:gd name="connsiteY18" fmla="*/ 2946805 h 3221934"/>
                  <a:gd name="connsiteX19" fmla="*/ 1505119 w 3368822"/>
                  <a:gd name="connsiteY19" fmla="*/ 2558387 h 3221934"/>
                  <a:gd name="connsiteX20" fmla="*/ 1302818 w 3368822"/>
                  <a:gd name="connsiteY20" fmla="*/ 2437007 h 3221934"/>
                  <a:gd name="connsiteX21" fmla="*/ 979137 w 3368822"/>
                  <a:gd name="connsiteY21" fmla="*/ 2137601 h 3221934"/>
                  <a:gd name="connsiteX22" fmla="*/ 914400 w 3368822"/>
                  <a:gd name="connsiteY22" fmla="*/ 1951484 h 3221934"/>
                  <a:gd name="connsiteX23" fmla="*/ 833480 w 3368822"/>
                  <a:gd name="connsiteY23" fmla="*/ 1902932 h 3221934"/>
                  <a:gd name="connsiteX24" fmla="*/ 574535 w 3368822"/>
                  <a:gd name="connsiteY24" fmla="*/ 1757276 h 3221934"/>
                  <a:gd name="connsiteX25" fmla="*/ 121381 w 3368822"/>
                  <a:gd name="connsiteY25" fmla="*/ 1474054 h 3221934"/>
                  <a:gd name="connsiteX26" fmla="*/ 0 w 3368822"/>
                  <a:gd name="connsiteY26" fmla="*/ 1296030 h 3221934"/>
                  <a:gd name="connsiteX27" fmla="*/ 121381 w 3368822"/>
                  <a:gd name="connsiteY27" fmla="*/ 1101821 h 3221934"/>
                  <a:gd name="connsiteX28" fmla="*/ 404602 w 3368822"/>
                  <a:gd name="connsiteY28" fmla="*/ 1190833 h 3221934"/>
                  <a:gd name="connsiteX29" fmla="*/ 849664 w 3368822"/>
                  <a:gd name="connsiteY29" fmla="*/ 1336490 h 3221934"/>
                  <a:gd name="connsiteX30" fmla="*/ 1213806 w 3368822"/>
                  <a:gd name="connsiteY30" fmla="*/ 1417410 h 3221934"/>
                  <a:gd name="connsiteX31" fmla="*/ 1424199 w 3368822"/>
                  <a:gd name="connsiteY31" fmla="*/ 1215109 h 3221934"/>
                  <a:gd name="connsiteX32" fmla="*/ 1367554 w 3368822"/>
                  <a:gd name="connsiteY32" fmla="*/ 842876 h 3221934"/>
                  <a:gd name="connsiteX33" fmla="*/ 1229990 w 3368822"/>
                  <a:gd name="connsiteY33" fmla="*/ 648667 h 3221934"/>
                  <a:gd name="connsiteX34" fmla="*/ 1011505 w 3368822"/>
                  <a:gd name="connsiteY34" fmla="*/ 446366 h 3221934"/>
                  <a:gd name="connsiteX35" fmla="*/ 695916 w 3368822"/>
                  <a:gd name="connsiteY35" fmla="*/ 592023 h 3221934"/>
                  <a:gd name="connsiteX36" fmla="*/ 501707 w 3368822"/>
                  <a:gd name="connsiteY36" fmla="*/ 802415 h 3221934"/>
                  <a:gd name="connsiteX37" fmla="*/ 307498 w 3368822"/>
                  <a:gd name="connsiteY37" fmla="*/ 931888 h 3221934"/>
                  <a:gd name="connsiteX38" fmla="*/ 202301 w 3368822"/>
                  <a:gd name="connsiteY38" fmla="*/ 939980 h 3221934"/>
                  <a:gd name="connsiteX0" fmla="*/ 202301 w 3368822"/>
                  <a:gd name="connsiteY0" fmla="*/ 939980 h 3221934"/>
                  <a:gd name="connsiteX1" fmla="*/ 145657 w 3368822"/>
                  <a:gd name="connsiteY1" fmla="*/ 833956 h 3221934"/>
                  <a:gd name="connsiteX2" fmla="*/ 250854 w 3368822"/>
                  <a:gd name="connsiteY2" fmla="*/ 664851 h 3221934"/>
                  <a:gd name="connsiteX3" fmla="*/ 346997 w 3368822"/>
                  <a:gd name="connsiteY3" fmla="*/ 548544 h 3221934"/>
                  <a:gd name="connsiteX4" fmla="*/ 514606 w 3368822"/>
                  <a:gd name="connsiteY4" fmla="*/ 307011 h 3221934"/>
                  <a:gd name="connsiteX5" fmla="*/ 776836 w 3368822"/>
                  <a:gd name="connsiteY5" fmla="*/ 122684 h 3221934"/>
                  <a:gd name="connsiteX6" fmla="*/ 895065 w 3368822"/>
                  <a:gd name="connsiteY6" fmla="*/ 53007 h 3221934"/>
                  <a:gd name="connsiteX7" fmla="*/ 1078031 w 3368822"/>
                  <a:gd name="connsiteY7" fmla="*/ 1304 h 3221934"/>
                  <a:gd name="connsiteX8" fmla="*/ 1331206 w 3368822"/>
                  <a:gd name="connsiteY8" fmla="*/ 107461 h 3221934"/>
                  <a:gd name="connsiteX9" fmla="*/ 1626500 w 3368822"/>
                  <a:gd name="connsiteY9" fmla="*/ 349261 h 3221934"/>
                  <a:gd name="connsiteX10" fmla="*/ 2112022 w 3368822"/>
                  <a:gd name="connsiteY10" fmla="*/ 737679 h 3221934"/>
                  <a:gd name="connsiteX11" fmla="*/ 2290047 w 3368822"/>
                  <a:gd name="connsiteY11" fmla="*/ 996624 h 3221934"/>
                  <a:gd name="connsiteX12" fmla="*/ 2379059 w 3368822"/>
                  <a:gd name="connsiteY12" fmla="*/ 1425502 h 3221934"/>
                  <a:gd name="connsiteX13" fmla="*/ 2484255 w 3368822"/>
                  <a:gd name="connsiteY13" fmla="*/ 1757276 h 3221934"/>
                  <a:gd name="connsiteX14" fmla="*/ 2824121 w 3368822"/>
                  <a:gd name="connsiteY14" fmla="*/ 2396546 h 3221934"/>
                  <a:gd name="connsiteX15" fmla="*/ 3099250 w 3368822"/>
                  <a:gd name="connsiteY15" fmla="*/ 2873977 h 3221934"/>
                  <a:gd name="connsiteX16" fmla="*/ 3317735 w 3368822"/>
                  <a:gd name="connsiteY16" fmla="*/ 3197658 h 3221934"/>
                  <a:gd name="connsiteX17" fmla="*/ 2071562 w 3368822"/>
                  <a:gd name="connsiteY17" fmla="*/ 3221934 h 3221934"/>
                  <a:gd name="connsiteX18" fmla="*/ 1893537 w 3368822"/>
                  <a:gd name="connsiteY18" fmla="*/ 2946805 h 3221934"/>
                  <a:gd name="connsiteX19" fmla="*/ 1505119 w 3368822"/>
                  <a:gd name="connsiteY19" fmla="*/ 2558387 h 3221934"/>
                  <a:gd name="connsiteX20" fmla="*/ 1302818 w 3368822"/>
                  <a:gd name="connsiteY20" fmla="*/ 2437007 h 3221934"/>
                  <a:gd name="connsiteX21" fmla="*/ 979137 w 3368822"/>
                  <a:gd name="connsiteY21" fmla="*/ 2137601 h 3221934"/>
                  <a:gd name="connsiteX22" fmla="*/ 914400 w 3368822"/>
                  <a:gd name="connsiteY22" fmla="*/ 1951484 h 3221934"/>
                  <a:gd name="connsiteX23" fmla="*/ 833480 w 3368822"/>
                  <a:gd name="connsiteY23" fmla="*/ 1902932 h 3221934"/>
                  <a:gd name="connsiteX24" fmla="*/ 574535 w 3368822"/>
                  <a:gd name="connsiteY24" fmla="*/ 1757276 h 3221934"/>
                  <a:gd name="connsiteX25" fmla="*/ 121381 w 3368822"/>
                  <a:gd name="connsiteY25" fmla="*/ 1474054 h 3221934"/>
                  <a:gd name="connsiteX26" fmla="*/ 0 w 3368822"/>
                  <a:gd name="connsiteY26" fmla="*/ 1296030 h 3221934"/>
                  <a:gd name="connsiteX27" fmla="*/ 121381 w 3368822"/>
                  <a:gd name="connsiteY27" fmla="*/ 1101821 h 3221934"/>
                  <a:gd name="connsiteX28" fmla="*/ 404602 w 3368822"/>
                  <a:gd name="connsiteY28" fmla="*/ 1190833 h 3221934"/>
                  <a:gd name="connsiteX29" fmla="*/ 849664 w 3368822"/>
                  <a:gd name="connsiteY29" fmla="*/ 1336490 h 3221934"/>
                  <a:gd name="connsiteX30" fmla="*/ 1213806 w 3368822"/>
                  <a:gd name="connsiteY30" fmla="*/ 1417410 h 3221934"/>
                  <a:gd name="connsiteX31" fmla="*/ 1424199 w 3368822"/>
                  <a:gd name="connsiteY31" fmla="*/ 1215109 h 3221934"/>
                  <a:gd name="connsiteX32" fmla="*/ 1367554 w 3368822"/>
                  <a:gd name="connsiteY32" fmla="*/ 842876 h 3221934"/>
                  <a:gd name="connsiteX33" fmla="*/ 1229990 w 3368822"/>
                  <a:gd name="connsiteY33" fmla="*/ 648667 h 3221934"/>
                  <a:gd name="connsiteX34" fmla="*/ 1011505 w 3368822"/>
                  <a:gd name="connsiteY34" fmla="*/ 446366 h 3221934"/>
                  <a:gd name="connsiteX35" fmla="*/ 695916 w 3368822"/>
                  <a:gd name="connsiteY35" fmla="*/ 592023 h 3221934"/>
                  <a:gd name="connsiteX36" fmla="*/ 501707 w 3368822"/>
                  <a:gd name="connsiteY36" fmla="*/ 802415 h 3221934"/>
                  <a:gd name="connsiteX37" fmla="*/ 307498 w 3368822"/>
                  <a:gd name="connsiteY37" fmla="*/ 931888 h 3221934"/>
                  <a:gd name="connsiteX38" fmla="*/ 202301 w 3368822"/>
                  <a:gd name="connsiteY38" fmla="*/ 939980 h 3221934"/>
                  <a:gd name="connsiteX0" fmla="*/ 202301 w 3368822"/>
                  <a:gd name="connsiteY0" fmla="*/ 939980 h 3221934"/>
                  <a:gd name="connsiteX1" fmla="*/ 145657 w 3368822"/>
                  <a:gd name="connsiteY1" fmla="*/ 833956 h 3221934"/>
                  <a:gd name="connsiteX2" fmla="*/ 250854 w 3368822"/>
                  <a:gd name="connsiteY2" fmla="*/ 664851 h 3221934"/>
                  <a:gd name="connsiteX3" fmla="*/ 346997 w 3368822"/>
                  <a:gd name="connsiteY3" fmla="*/ 548544 h 3221934"/>
                  <a:gd name="connsiteX4" fmla="*/ 514606 w 3368822"/>
                  <a:gd name="connsiteY4" fmla="*/ 307011 h 3221934"/>
                  <a:gd name="connsiteX5" fmla="*/ 776836 w 3368822"/>
                  <a:gd name="connsiteY5" fmla="*/ 122684 h 3221934"/>
                  <a:gd name="connsiteX6" fmla="*/ 895065 w 3368822"/>
                  <a:gd name="connsiteY6" fmla="*/ 53007 h 3221934"/>
                  <a:gd name="connsiteX7" fmla="*/ 1078031 w 3368822"/>
                  <a:gd name="connsiteY7" fmla="*/ 1304 h 3221934"/>
                  <a:gd name="connsiteX8" fmla="*/ 1331206 w 3368822"/>
                  <a:gd name="connsiteY8" fmla="*/ 107461 h 3221934"/>
                  <a:gd name="connsiteX9" fmla="*/ 1626500 w 3368822"/>
                  <a:gd name="connsiteY9" fmla="*/ 349261 h 3221934"/>
                  <a:gd name="connsiteX10" fmla="*/ 2112022 w 3368822"/>
                  <a:gd name="connsiteY10" fmla="*/ 737679 h 3221934"/>
                  <a:gd name="connsiteX11" fmla="*/ 2293065 w 3368822"/>
                  <a:gd name="connsiteY11" fmla="*/ 972482 h 3221934"/>
                  <a:gd name="connsiteX12" fmla="*/ 2379059 w 3368822"/>
                  <a:gd name="connsiteY12" fmla="*/ 1425502 h 3221934"/>
                  <a:gd name="connsiteX13" fmla="*/ 2484255 w 3368822"/>
                  <a:gd name="connsiteY13" fmla="*/ 1757276 h 3221934"/>
                  <a:gd name="connsiteX14" fmla="*/ 2824121 w 3368822"/>
                  <a:gd name="connsiteY14" fmla="*/ 2396546 h 3221934"/>
                  <a:gd name="connsiteX15" fmla="*/ 3099250 w 3368822"/>
                  <a:gd name="connsiteY15" fmla="*/ 2873977 h 3221934"/>
                  <a:gd name="connsiteX16" fmla="*/ 3317735 w 3368822"/>
                  <a:gd name="connsiteY16" fmla="*/ 3197658 h 3221934"/>
                  <a:gd name="connsiteX17" fmla="*/ 2071562 w 3368822"/>
                  <a:gd name="connsiteY17" fmla="*/ 3221934 h 3221934"/>
                  <a:gd name="connsiteX18" fmla="*/ 1893537 w 3368822"/>
                  <a:gd name="connsiteY18" fmla="*/ 2946805 h 3221934"/>
                  <a:gd name="connsiteX19" fmla="*/ 1505119 w 3368822"/>
                  <a:gd name="connsiteY19" fmla="*/ 2558387 h 3221934"/>
                  <a:gd name="connsiteX20" fmla="*/ 1302818 w 3368822"/>
                  <a:gd name="connsiteY20" fmla="*/ 2437007 h 3221934"/>
                  <a:gd name="connsiteX21" fmla="*/ 979137 w 3368822"/>
                  <a:gd name="connsiteY21" fmla="*/ 2137601 h 3221934"/>
                  <a:gd name="connsiteX22" fmla="*/ 914400 w 3368822"/>
                  <a:gd name="connsiteY22" fmla="*/ 1951484 h 3221934"/>
                  <a:gd name="connsiteX23" fmla="*/ 833480 w 3368822"/>
                  <a:gd name="connsiteY23" fmla="*/ 1902932 h 3221934"/>
                  <a:gd name="connsiteX24" fmla="*/ 574535 w 3368822"/>
                  <a:gd name="connsiteY24" fmla="*/ 1757276 h 3221934"/>
                  <a:gd name="connsiteX25" fmla="*/ 121381 w 3368822"/>
                  <a:gd name="connsiteY25" fmla="*/ 1474054 h 3221934"/>
                  <a:gd name="connsiteX26" fmla="*/ 0 w 3368822"/>
                  <a:gd name="connsiteY26" fmla="*/ 1296030 h 3221934"/>
                  <a:gd name="connsiteX27" fmla="*/ 121381 w 3368822"/>
                  <a:gd name="connsiteY27" fmla="*/ 1101821 h 3221934"/>
                  <a:gd name="connsiteX28" fmla="*/ 404602 w 3368822"/>
                  <a:gd name="connsiteY28" fmla="*/ 1190833 h 3221934"/>
                  <a:gd name="connsiteX29" fmla="*/ 849664 w 3368822"/>
                  <a:gd name="connsiteY29" fmla="*/ 1336490 h 3221934"/>
                  <a:gd name="connsiteX30" fmla="*/ 1213806 w 3368822"/>
                  <a:gd name="connsiteY30" fmla="*/ 1417410 h 3221934"/>
                  <a:gd name="connsiteX31" fmla="*/ 1424199 w 3368822"/>
                  <a:gd name="connsiteY31" fmla="*/ 1215109 h 3221934"/>
                  <a:gd name="connsiteX32" fmla="*/ 1367554 w 3368822"/>
                  <a:gd name="connsiteY32" fmla="*/ 842876 h 3221934"/>
                  <a:gd name="connsiteX33" fmla="*/ 1229990 w 3368822"/>
                  <a:gd name="connsiteY33" fmla="*/ 648667 h 3221934"/>
                  <a:gd name="connsiteX34" fmla="*/ 1011505 w 3368822"/>
                  <a:gd name="connsiteY34" fmla="*/ 446366 h 3221934"/>
                  <a:gd name="connsiteX35" fmla="*/ 695916 w 3368822"/>
                  <a:gd name="connsiteY35" fmla="*/ 592023 h 3221934"/>
                  <a:gd name="connsiteX36" fmla="*/ 501707 w 3368822"/>
                  <a:gd name="connsiteY36" fmla="*/ 802415 h 3221934"/>
                  <a:gd name="connsiteX37" fmla="*/ 307498 w 3368822"/>
                  <a:gd name="connsiteY37" fmla="*/ 931888 h 3221934"/>
                  <a:gd name="connsiteX38" fmla="*/ 202301 w 3368822"/>
                  <a:gd name="connsiteY38" fmla="*/ 939980 h 3221934"/>
                  <a:gd name="connsiteX0" fmla="*/ 202301 w 3368822"/>
                  <a:gd name="connsiteY0" fmla="*/ 939980 h 3221934"/>
                  <a:gd name="connsiteX1" fmla="*/ 145657 w 3368822"/>
                  <a:gd name="connsiteY1" fmla="*/ 833956 h 3221934"/>
                  <a:gd name="connsiteX2" fmla="*/ 250854 w 3368822"/>
                  <a:gd name="connsiteY2" fmla="*/ 664851 h 3221934"/>
                  <a:gd name="connsiteX3" fmla="*/ 346997 w 3368822"/>
                  <a:gd name="connsiteY3" fmla="*/ 548544 h 3221934"/>
                  <a:gd name="connsiteX4" fmla="*/ 514606 w 3368822"/>
                  <a:gd name="connsiteY4" fmla="*/ 307011 h 3221934"/>
                  <a:gd name="connsiteX5" fmla="*/ 776836 w 3368822"/>
                  <a:gd name="connsiteY5" fmla="*/ 122684 h 3221934"/>
                  <a:gd name="connsiteX6" fmla="*/ 895065 w 3368822"/>
                  <a:gd name="connsiteY6" fmla="*/ 53007 h 3221934"/>
                  <a:gd name="connsiteX7" fmla="*/ 1078031 w 3368822"/>
                  <a:gd name="connsiteY7" fmla="*/ 1304 h 3221934"/>
                  <a:gd name="connsiteX8" fmla="*/ 1331206 w 3368822"/>
                  <a:gd name="connsiteY8" fmla="*/ 107461 h 3221934"/>
                  <a:gd name="connsiteX9" fmla="*/ 1626500 w 3368822"/>
                  <a:gd name="connsiteY9" fmla="*/ 349261 h 3221934"/>
                  <a:gd name="connsiteX10" fmla="*/ 2112022 w 3368822"/>
                  <a:gd name="connsiteY10" fmla="*/ 737679 h 3221934"/>
                  <a:gd name="connsiteX11" fmla="*/ 2293065 w 3368822"/>
                  <a:gd name="connsiteY11" fmla="*/ 972482 h 3221934"/>
                  <a:gd name="connsiteX12" fmla="*/ 2400184 w 3368822"/>
                  <a:gd name="connsiteY12" fmla="*/ 1416449 h 3221934"/>
                  <a:gd name="connsiteX13" fmla="*/ 2484255 w 3368822"/>
                  <a:gd name="connsiteY13" fmla="*/ 1757276 h 3221934"/>
                  <a:gd name="connsiteX14" fmla="*/ 2824121 w 3368822"/>
                  <a:gd name="connsiteY14" fmla="*/ 2396546 h 3221934"/>
                  <a:gd name="connsiteX15" fmla="*/ 3099250 w 3368822"/>
                  <a:gd name="connsiteY15" fmla="*/ 2873977 h 3221934"/>
                  <a:gd name="connsiteX16" fmla="*/ 3317735 w 3368822"/>
                  <a:gd name="connsiteY16" fmla="*/ 3197658 h 3221934"/>
                  <a:gd name="connsiteX17" fmla="*/ 2071562 w 3368822"/>
                  <a:gd name="connsiteY17" fmla="*/ 3221934 h 3221934"/>
                  <a:gd name="connsiteX18" fmla="*/ 1893537 w 3368822"/>
                  <a:gd name="connsiteY18" fmla="*/ 2946805 h 3221934"/>
                  <a:gd name="connsiteX19" fmla="*/ 1505119 w 3368822"/>
                  <a:gd name="connsiteY19" fmla="*/ 2558387 h 3221934"/>
                  <a:gd name="connsiteX20" fmla="*/ 1302818 w 3368822"/>
                  <a:gd name="connsiteY20" fmla="*/ 2437007 h 3221934"/>
                  <a:gd name="connsiteX21" fmla="*/ 979137 w 3368822"/>
                  <a:gd name="connsiteY21" fmla="*/ 2137601 h 3221934"/>
                  <a:gd name="connsiteX22" fmla="*/ 914400 w 3368822"/>
                  <a:gd name="connsiteY22" fmla="*/ 1951484 h 3221934"/>
                  <a:gd name="connsiteX23" fmla="*/ 833480 w 3368822"/>
                  <a:gd name="connsiteY23" fmla="*/ 1902932 h 3221934"/>
                  <a:gd name="connsiteX24" fmla="*/ 574535 w 3368822"/>
                  <a:gd name="connsiteY24" fmla="*/ 1757276 h 3221934"/>
                  <a:gd name="connsiteX25" fmla="*/ 121381 w 3368822"/>
                  <a:gd name="connsiteY25" fmla="*/ 1474054 h 3221934"/>
                  <a:gd name="connsiteX26" fmla="*/ 0 w 3368822"/>
                  <a:gd name="connsiteY26" fmla="*/ 1296030 h 3221934"/>
                  <a:gd name="connsiteX27" fmla="*/ 121381 w 3368822"/>
                  <a:gd name="connsiteY27" fmla="*/ 1101821 h 3221934"/>
                  <a:gd name="connsiteX28" fmla="*/ 404602 w 3368822"/>
                  <a:gd name="connsiteY28" fmla="*/ 1190833 h 3221934"/>
                  <a:gd name="connsiteX29" fmla="*/ 849664 w 3368822"/>
                  <a:gd name="connsiteY29" fmla="*/ 1336490 h 3221934"/>
                  <a:gd name="connsiteX30" fmla="*/ 1213806 w 3368822"/>
                  <a:gd name="connsiteY30" fmla="*/ 1417410 h 3221934"/>
                  <a:gd name="connsiteX31" fmla="*/ 1424199 w 3368822"/>
                  <a:gd name="connsiteY31" fmla="*/ 1215109 h 3221934"/>
                  <a:gd name="connsiteX32" fmla="*/ 1367554 w 3368822"/>
                  <a:gd name="connsiteY32" fmla="*/ 842876 h 3221934"/>
                  <a:gd name="connsiteX33" fmla="*/ 1229990 w 3368822"/>
                  <a:gd name="connsiteY33" fmla="*/ 648667 h 3221934"/>
                  <a:gd name="connsiteX34" fmla="*/ 1011505 w 3368822"/>
                  <a:gd name="connsiteY34" fmla="*/ 446366 h 3221934"/>
                  <a:gd name="connsiteX35" fmla="*/ 695916 w 3368822"/>
                  <a:gd name="connsiteY35" fmla="*/ 592023 h 3221934"/>
                  <a:gd name="connsiteX36" fmla="*/ 501707 w 3368822"/>
                  <a:gd name="connsiteY36" fmla="*/ 802415 h 3221934"/>
                  <a:gd name="connsiteX37" fmla="*/ 307498 w 3368822"/>
                  <a:gd name="connsiteY37" fmla="*/ 931888 h 3221934"/>
                  <a:gd name="connsiteX38" fmla="*/ 202301 w 3368822"/>
                  <a:gd name="connsiteY38" fmla="*/ 939980 h 3221934"/>
                  <a:gd name="connsiteX0" fmla="*/ 202301 w 3368822"/>
                  <a:gd name="connsiteY0" fmla="*/ 939980 h 3221934"/>
                  <a:gd name="connsiteX1" fmla="*/ 145657 w 3368822"/>
                  <a:gd name="connsiteY1" fmla="*/ 833956 h 3221934"/>
                  <a:gd name="connsiteX2" fmla="*/ 250854 w 3368822"/>
                  <a:gd name="connsiteY2" fmla="*/ 664851 h 3221934"/>
                  <a:gd name="connsiteX3" fmla="*/ 346997 w 3368822"/>
                  <a:gd name="connsiteY3" fmla="*/ 548544 h 3221934"/>
                  <a:gd name="connsiteX4" fmla="*/ 514606 w 3368822"/>
                  <a:gd name="connsiteY4" fmla="*/ 307011 h 3221934"/>
                  <a:gd name="connsiteX5" fmla="*/ 776836 w 3368822"/>
                  <a:gd name="connsiteY5" fmla="*/ 122684 h 3221934"/>
                  <a:gd name="connsiteX6" fmla="*/ 895065 w 3368822"/>
                  <a:gd name="connsiteY6" fmla="*/ 53007 h 3221934"/>
                  <a:gd name="connsiteX7" fmla="*/ 1078031 w 3368822"/>
                  <a:gd name="connsiteY7" fmla="*/ 1304 h 3221934"/>
                  <a:gd name="connsiteX8" fmla="*/ 1331206 w 3368822"/>
                  <a:gd name="connsiteY8" fmla="*/ 107461 h 3221934"/>
                  <a:gd name="connsiteX9" fmla="*/ 1626500 w 3368822"/>
                  <a:gd name="connsiteY9" fmla="*/ 349261 h 3221934"/>
                  <a:gd name="connsiteX10" fmla="*/ 2118058 w 3368822"/>
                  <a:gd name="connsiteY10" fmla="*/ 725607 h 3221934"/>
                  <a:gd name="connsiteX11" fmla="*/ 2293065 w 3368822"/>
                  <a:gd name="connsiteY11" fmla="*/ 972482 h 3221934"/>
                  <a:gd name="connsiteX12" fmla="*/ 2400184 w 3368822"/>
                  <a:gd name="connsiteY12" fmla="*/ 1416449 h 3221934"/>
                  <a:gd name="connsiteX13" fmla="*/ 2484255 w 3368822"/>
                  <a:gd name="connsiteY13" fmla="*/ 1757276 h 3221934"/>
                  <a:gd name="connsiteX14" fmla="*/ 2824121 w 3368822"/>
                  <a:gd name="connsiteY14" fmla="*/ 2396546 h 3221934"/>
                  <a:gd name="connsiteX15" fmla="*/ 3099250 w 3368822"/>
                  <a:gd name="connsiteY15" fmla="*/ 2873977 h 3221934"/>
                  <a:gd name="connsiteX16" fmla="*/ 3317735 w 3368822"/>
                  <a:gd name="connsiteY16" fmla="*/ 3197658 h 3221934"/>
                  <a:gd name="connsiteX17" fmla="*/ 2071562 w 3368822"/>
                  <a:gd name="connsiteY17" fmla="*/ 3221934 h 3221934"/>
                  <a:gd name="connsiteX18" fmla="*/ 1893537 w 3368822"/>
                  <a:gd name="connsiteY18" fmla="*/ 2946805 h 3221934"/>
                  <a:gd name="connsiteX19" fmla="*/ 1505119 w 3368822"/>
                  <a:gd name="connsiteY19" fmla="*/ 2558387 h 3221934"/>
                  <a:gd name="connsiteX20" fmla="*/ 1302818 w 3368822"/>
                  <a:gd name="connsiteY20" fmla="*/ 2437007 h 3221934"/>
                  <a:gd name="connsiteX21" fmla="*/ 979137 w 3368822"/>
                  <a:gd name="connsiteY21" fmla="*/ 2137601 h 3221934"/>
                  <a:gd name="connsiteX22" fmla="*/ 914400 w 3368822"/>
                  <a:gd name="connsiteY22" fmla="*/ 1951484 h 3221934"/>
                  <a:gd name="connsiteX23" fmla="*/ 833480 w 3368822"/>
                  <a:gd name="connsiteY23" fmla="*/ 1902932 h 3221934"/>
                  <a:gd name="connsiteX24" fmla="*/ 574535 w 3368822"/>
                  <a:gd name="connsiteY24" fmla="*/ 1757276 h 3221934"/>
                  <a:gd name="connsiteX25" fmla="*/ 121381 w 3368822"/>
                  <a:gd name="connsiteY25" fmla="*/ 1474054 h 3221934"/>
                  <a:gd name="connsiteX26" fmla="*/ 0 w 3368822"/>
                  <a:gd name="connsiteY26" fmla="*/ 1296030 h 3221934"/>
                  <a:gd name="connsiteX27" fmla="*/ 121381 w 3368822"/>
                  <a:gd name="connsiteY27" fmla="*/ 1101821 h 3221934"/>
                  <a:gd name="connsiteX28" fmla="*/ 404602 w 3368822"/>
                  <a:gd name="connsiteY28" fmla="*/ 1190833 h 3221934"/>
                  <a:gd name="connsiteX29" fmla="*/ 849664 w 3368822"/>
                  <a:gd name="connsiteY29" fmla="*/ 1336490 h 3221934"/>
                  <a:gd name="connsiteX30" fmla="*/ 1213806 w 3368822"/>
                  <a:gd name="connsiteY30" fmla="*/ 1417410 h 3221934"/>
                  <a:gd name="connsiteX31" fmla="*/ 1424199 w 3368822"/>
                  <a:gd name="connsiteY31" fmla="*/ 1215109 h 3221934"/>
                  <a:gd name="connsiteX32" fmla="*/ 1367554 w 3368822"/>
                  <a:gd name="connsiteY32" fmla="*/ 842876 h 3221934"/>
                  <a:gd name="connsiteX33" fmla="*/ 1229990 w 3368822"/>
                  <a:gd name="connsiteY33" fmla="*/ 648667 h 3221934"/>
                  <a:gd name="connsiteX34" fmla="*/ 1011505 w 3368822"/>
                  <a:gd name="connsiteY34" fmla="*/ 446366 h 3221934"/>
                  <a:gd name="connsiteX35" fmla="*/ 695916 w 3368822"/>
                  <a:gd name="connsiteY35" fmla="*/ 592023 h 3221934"/>
                  <a:gd name="connsiteX36" fmla="*/ 501707 w 3368822"/>
                  <a:gd name="connsiteY36" fmla="*/ 802415 h 3221934"/>
                  <a:gd name="connsiteX37" fmla="*/ 307498 w 3368822"/>
                  <a:gd name="connsiteY37" fmla="*/ 931888 h 3221934"/>
                  <a:gd name="connsiteX38" fmla="*/ 202301 w 3368822"/>
                  <a:gd name="connsiteY38" fmla="*/ 939980 h 3221934"/>
                  <a:gd name="connsiteX0" fmla="*/ 202301 w 3368822"/>
                  <a:gd name="connsiteY0" fmla="*/ 939980 h 3221934"/>
                  <a:gd name="connsiteX1" fmla="*/ 145657 w 3368822"/>
                  <a:gd name="connsiteY1" fmla="*/ 833956 h 3221934"/>
                  <a:gd name="connsiteX2" fmla="*/ 250854 w 3368822"/>
                  <a:gd name="connsiteY2" fmla="*/ 664851 h 3221934"/>
                  <a:gd name="connsiteX3" fmla="*/ 346997 w 3368822"/>
                  <a:gd name="connsiteY3" fmla="*/ 548544 h 3221934"/>
                  <a:gd name="connsiteX4" fmla="*/ 514606 w 3368822"/>
                  <a:gd name="connsiteY4" fmla="*/ 307011 h 3221934"/>
                  <a:gd name="connsiteX5" fmla="*/ 776836 w 3368822"/>
                  <a:gd name="connsiteY5" fmla="*/ 122684 h 3221934"/>
                  <a:gd name="connsiteX6" fmla="*/ 895065 w 3368822"/>
                  <a:gd name="connsiteY6" fmla="*/ 53007 h 3221934"/>
                  <a:gd name="connsiteX7" fmla="*/ 1078031 w 3368822"/>
                  <a:gd name="connsiteY7" fmla="*/ 1304 h 3221934"/>
                  <a:gd name="connsiteX8" fmla="*/ 1331206 w 3368822"/>
                  <a:gd name="connsiteY8" fmla="*/ 107461 h 3221934"/>
                  <a:gd name="connsiteX9" fmla="*/ 1626500 w 3368822"/>
                  <a:gd name="connsiteY9" fmla="*/ 349261 h 3221934"/>
                  <a:gd name="connsiteX10" fmla="*/ 2118058 w 3368822"/>
                  <a:gd name="connsiteY10" fmla="*/ 725607 h 3221934"/>
                  <a:gd name="connsiteX11" fmla="*/ 2293065 w 3368822"/>
                  <a:gd name="connsiteY11" fmla="*/ 972482 h 3221934"/>
                  <a:gd name="connsiteX12" fmla="*/ 2400184 w 3368822"/>
                  <a:gd name="connsiteY12" fmla="*/ 1416449 h 3221934"/>
                  <a:gd name="connsiteX13" fmla="*/ 2484255 w 3368822"/>
                  <a:gd name="connsiteY13" fmla="*/ 1757276 h 3221934"/>
                  <a:gd name="connsiteX14" fmla="*/ 2824121 w 3368822"/>
                  <a:gd name="connsiteY14" fmla="*/ 2396546 h 3221934"/>
                  <a:gd name="connsiteX15" fmla="*/ 3099250 w 3368822"/>
                  <a:gd name="connsiteY15" fmla="*/ 2873977 h 3221934"/>
                  <a:gd name="connsiteX16" fmla="*/ 3317735 w 3368822"/>
                  <a:gd name="connsiteY16" fmla="*/ 3197658 h 3221934"/>
                  <a:gd name="connsiteX17" fmla="*/ 2071562 w 3368822"/>
                  <a:gd name="connsiteY17" fmla="*/ 3221934 h 3221934"/>
                  <a:gd name="connsiteX18" fmla="*/ 1893537 w 3368822"/>
                  <a:gd name="connsiteY18" fmla="*/ 2946805 h 3221934"/>
                  <a:gd name="connsiteX19" fmla="*/ 1505119 w 3368822"/>
                  <a:gd name="connsiteY19" fmla="*/ 2558387 h 3221934"/>
                  <a:gd name="connsiteX20" fmla="*/ 1302818 w 3368822"/>
                  <a:gd name="connsiteY20" fmla="*/ 2437007 h 3221934"/>
                  <a:gd name="connsiteX21" fmla="*/ 979137 w 3368822"/>
                  <a:gd name="connsiteY21" fmla="*/ 2137601 h 3221934"/>
                  <a:gd name="connsiteX22" fmla="*/ 914400 w 3368822"/>
                  <a:gd name="connsiteY22" fmla="*/ 1951484 h 3221934"/>
                  <a:gd name="connsiteX23" fmla="*/ 833480 w 3368822"/>
                  <a:gd name="connsiteY23" fmla="*/ 1902932 h 3221934"/>
                  <a:gd name="connsiteX24" fmla="*/ 526250 w 3368822"/>
                  <a:gd name="connsiteY24" fmla="*/ 1712008 h 3221934"/>
                  <a:gd name="connsiteX25" fmla="*/ 121381 w 3368822"/>
                  <a:gd name="connsiteY25" fmla="*/ 1474054 h 3221934"/>
                  <a:gd name="connsiteX26" fmla="*/ 0 w 3368822"/>
                  <a:gd name="connsiteY26" fmla="*/ 1296030 h 3221934"/>
                  <a:gd name="connsiteX27" fmla="*/ 121381 w 3368822"/>
                  <a:gd name="connsiteY27" fmla="*/ 1101821 h 3221934"/>
                  <a:gd name="connsiteX28" fmla="*/ 404602 w 3368822"/>
                  <a:gd name="connsiteY28" fmla="*/ 1190833 h 3221934"/>
                  <a:gd name="connsiteX29" fmla="*/ 849664 w 3368822"/>
                  <a:gd name="connsiteY29" fmla="*/ 1336490 h 3221934"/>
                  <a:gd name="connsiteX30" fmla="*/ 1213806 w 3368822"/>
                  <a:gd name="connsiteY30" fmla="*/ 1417410 h 3221934"/>
                  <a:gd name="connsiteX31" fmla="*/ 1424199 w 3368822"/>
                  <a:gd name="connsiteY31" fmla="*/ 1215109 h 3221934"/>
                  <a:gd name="connsiteX32" fmla="*/ 1367554 w 3368822"/>
                  <a:gd name="connsiteY32" fmla="*/ 842876 h 3221934"/>
                  <a:gd name="connsiteX33" fmla="*/ 1229990 w 3368822"/>
                  <a:gd name="connsiteY33" fmla="*/ 648667 h 3221934"/>
                  <a:gd name="connsiteX34" fmla="*/ 1011505 w 3368822"/>
                  <a:gd name="connsiteY34" fmla="*/ 446366 h 3221934"/>
                  <a:gd name="connsiteX35" fmla="*/ 695916 w 3368822"/>
                  <a:gd name="connsiteY35" fmla="*/ 592023 h 3221934"/>
                  <a:gd name="connsiteX36" fmla="*/ 501707 w 3368822"/>
                  <a:gd name="connsiteY36" fmla="*/ 802415 h 3221934"/>
                  <a:gd name="connsiteX37" fmla="*/ 307498 w 3368822"/>
                  <a:gd name="connsiteY37" fmla="*/ 931888 h 3221934"/>
                  <a:gd name="connsiteX38" fmla="*/ 202301 w 3368822"/>
                  <a:gd name="connsiteY38" fmla="*/ 939980 h 3221934"/>
                  <a:gd name="connsiteX0" fmla="*/ 202301 w 3368822"/>
                  <a:gd name="connsiteY0" fmla="*/ 939980 h 3221934"/>
                  <a:gd name="connsiteX1" fmla="*/ 145657 w 3368822"/>
                  <a:gd name="connsiteY1" fmla="*/ 833956 h 3221934"/>
                  <a:gd name="connsiteX2" fmla="*/ 250854 w 3368822"/>
                  <a:gd name="connsiteY2" fmla="*/ 664851 h 3221934"/>
                  <a:gd name="connsiteX3" fmla="*/ 346997 w 3368822"/>
                  <a:gd name="connsiteY3" fmla="*/ 548544 h 3221934"/>
                  <a:gd name="connsiteX4" fmla="*/ 514606 w 3368822"/>
                  <a:gd name="connsiteY4" fmla="*/ 307011 h 3221934"/>
                  <a:gd name="connsiteX5" fmla="*/ 776836 w 3368822"/>
                  <a:gd name="connsiteY5" fmla="*/ 122684 h 3221934"/>
                  <a:gd name="connsiteX6" fmla="*/ 895065 w 3368822"/>
                  <a:gd name="connsiteY6" fmla="*/ 53007 h 3221934"/>
                  <a:gd name="connsiteX7" fmla="*/ 1078031 w 3368822"/>
                  <a:gd name="connsiteY7" fmla="*/ 1304 h 3221934"/>
                  <a:gd name="connsiteX8" fmla="*/ 1331206 w 3368822"/>
                  <a:gd name="connsiteY8" fmla="*/ 107461 h 3221934"/>
                  <a:gd name="connsiteX9" fmla="*/ 1626500 w 3368822"/>
                  <a:gd name="connsiteY9" fmla="*/ 349261 h 3221934"/>
                  <a:gd name="connsiteX10" fmla="*/ 2118058 w 3368822"/>
                  <a:gd name="connsiteY10" fmla="*/ 725607 h 3221934"/>
                  <a:gd name="connsiteX11" fmla="*/ 2293065 w 3368822"/>
                  <a:gd name="connsiteY11" fmla="*/ 972482 h 3221934"/>
                  <a:gd name="connsiteX12" fmla="*/ 2400184 w 3368822"/>
                  <a:gd name="connsiteY12" fmla="*/ 1416449 h 3221934"/>
                  <a:gd name="connsiteX13" fmla="*/ 2484255 w 3368822"/>
                  <a:gd name="connsiteY13" fmla="*/ 1757276 h 3221934"/>
                  <a:gd name="connsiteX14" fmla="*/ 2824121 w 3368822"/>
                  <a:gd name="connsiteY14" fmla="*/ 2396546 h 3221934"/>
                  <a:gd name="connsiteX15" fmla="*/ 3099250 w 3368822"/>
                  <a:gd name="connsiteY15" fmla="*/ 2873977 h 3221934"/>
                  <a:gd name="connsiteX16" fmla="*/ 3317735 w 3368822"/>
                  <a:gd name="connsiteY16" fmla="*/ 3197658 h 3221934"/>
                  <a:gd name="connsiteX17" fmla="*/ 2071562 w 3368822"/>
                  <a:gd name="connsiteY17" fmla="*/ 3221934 h 3221934"/>
                  <a:gd name="connsiteX18" fmla="*/ 1893537 w 3368822"/>
                  <a:gd name="connsiteY18" fmla="*/ 2946805 h 3221934"/>
                  <a:gd name="connsiteX19" fmla="*/ 1505119 w 3368822"/>
                  <a:gd name="connsiteY19" fmla="*/ 2558387 h 3221934"/>
                  <a:gd name="connsiteX20" fmla="*/ 1302818 w 3368822"/>
                  <a:gd name="connsiteY20" fmla="*/ 2437007 h 3221934"/>
                  <a:gd name="connsiteX21" fmla="*/ 979137 w 3368822"/>
                  <a:gd name="connsiteY21" fmla="*/ 2137601 h 3221934"/>
                  <a:gd name="connsiteX22" fmla="*/ 914400 w 3368822"/>
                  <a:gd name="connsiteY22" fmla="*/ 1951484 h 3221934"/>
                  <a:gd name="connsiteX23" fmla="*/ 833480 w 3368822"/>
                  <a:gd name="connsiteY23" fmla="*/ 1902932 h 3221934"/>
                  <a:gd name="connsiteX24" fmla="*/ 526250 w 3368822"/>
                  <a:gd name="connsiteY24" fmla="*/ 1712008 h 3221934"/>
                  <a:gd name="connsiteX25" fmla="*/ 121381 w 3368822"/>
                  <a:gd name="connsiteY25" fmla="*/ 1449911 h 3221934"/>
                  <a:gd name="connsiteX26" fmla="*/ 0 w 3368822"/>
                  <a:gd name="connsiteY26" fmla="*/ 1296030 h 3221934"/>
                  <a:gd name="connsiteX27" fmla="*/ 121381 w 3368822"/>
                  <a:gd name="connsiteY27" fmla="*/ 1101821 h 3221934"/>
                  <a:gd name="connsiteX28" fmla="*/ 404602 w 3368822"/>
                  <a:gd name="connsiteY28" fmla="*/ 1190833 h 3221934"/>
                  <a:gd name="connsiteX29" fmla="*/ 849664 w 3368822"/>
                  <a:gd name="connsiteY29" fmla="*/ 1336490 h 3221934"/>
                  <a:gd name="connsiteX30" fmla="*/ 1213806 w 3368822"/>
                  <a:gd name="connsiteY30" fmla="*/ 1417410 h 3221934"/>
                  <a:gd name="connsiteX31" fmla="*/ 1424199 w 3368822"/>
                  <a:gd name="connsiteY31" fmla="*/ 1215109 h 3221934"/>
                  <a:gd name="connsiteX32" fmla="*/ 1367554 w 3368822"/>
                  <a:gd name="connsiteY32" fmla="*/ 842876 h 3221934"/>
                  <a:gd name="connsiteX33" fmla="*/ 1229990 w 3368822"/>
                  <a:gd name="connsiteY33" fmla="*/ 648667 h 3221934"/>
                  <a:gd name="connsiteX34" fmla="*/ 1011505 w 3368822"/>
                  <a:gd name="connsiteY34" fmla="*/ 446366 h 3221934"/>
                  <a:gd name="connsiteX35" fmla="*/ 695916 w 3368822"/>
                  <a:gd name="connsiteY35" fmla="*/ 592023 h 3221934"/>
                  <a:gd name="connsiteX36" fmla="*/ 501707 w 3368822"/>
                  <a:gd name="connsiteY36" fmla="*/ 802415 h 3221934"/>
                  <a:gd name="connsiteX37" fmla="*/ 307498 w 3368822"/>
                  <a:gd name="connsiteY37" fmla="*/ 931888 h 3221934"/>
                  <a:gd name="connsiteX38" fmla="*/ 202301 w 3368822"/>
                  <a:gd name="connsiteY38" fmla="*/ 939980 h 3221934"/>
                  <a:gd name="connsiteX0" fmla="*/ 202301 w 3368822"/>
                  <a:gd name="connsiteY0" fmla="*/ 939980 h 3221934"/>
                  <a:gd name="connsiteX1" fmla="*/ 145657 w 3368822"/>
                  <a:gd name="connsiteY1" fmla="*/ 833956 h 3221934"/>
                  <a:gd name="connsiteX2" fmla="*/ 250854 w 3368822"/>
                  <a:gd name="connsiteY2" fmla="*/ 664851 h 3221934"/>
                  <a:gd name="connsiteX3" fmla="*/ 346997 w 3368822"/>
                  <a:gd name="connsiteY3" fmla="*/ 548544 h 3221934"/>
                  <a:gd name="connsiteX4" fmla="*/ 514606 w 3368822"/>
                  <a:gd name="connsiteY4" fmla="*/ 307011 h 3221934"/>
                  <a:gd name="connsiteX5" fmla="*/ 776836 w 3368822"/>
                  <a:gd name="connsiteY5" fmla="*/ 122684 h 3221934"/>
                  <a:gd name="connsiteX6" fmla="*/ 895065 w 3368822"/>
                  <a:gd name="connsiteY6" fmla="*/ 53007 h 3221934"/>
                  <a:gd name="connsiteX7" fmla="*/ 1078031 w 3368822"/>
                  <a:gd name="connsiteY7" fmla="*/ 1304 h 3221934"/>
                  <a:gd name="connsiteX8" fmla="*/ 1331206 w 3368822"/>
                  <a:gd name="connsiteY8" fmla="*/ 107461 h 3221934"/>
                  <a:gd name="connsiteX9" fmla="*/ 1626500 w 3368822"/>
                  <a:gd name="connsiteY9" fmla="*/ 349261 h 3221934"/>
                  <a:gd name="connsiteX10" fmla="*/ 2118058 w 3368822"/>
                  <a:gd name="connsiteY10" fmla="*/ 725607 h 3221934"/>
                  <a:gd name="connsiteX11" fmla="*/ 2293065 w 3368822"/>
                  <a:gd name="connsiteY11" fmla="*/ 972482 h 3221934"/>
                  <a:gd name="connsiteX12" fmla="*/ 2400184 w 3368822"/>
                  <a:gd name="connsiteY12" fmla="*/ 1416449 h 3221934"/>
                  <a:gd name="connsiteX13" fmla="*/ 2484255 w 3368822"/>
                  <a:gd name="connsiteY13" fmla="*/ 1757276 h 3221934"/>
                  <a:gd name="connsiteX14" fmla="*/ 2824121 w 3368822"/>
                  <a:gd name="connsiteY14" fmla="*/ 2396546 h 3221934"/>
                  <a:gd name="connsiteX15" fmla="*/ 3099250 w 3368822"/>
                  <a:gd name="connsiteY15" fmla="*/ 2873977 h 3221934"/>
                  <a:gd name="connsiteX16" fmla="*/ 3317735 w 3368822"/>
                  <a:gd name="connsiteY16" fmla="*/ 3197658 h 3221934"/>
                  <a:gd name="connsiteX17" fmla="*/ 2071562 w 3368822"/>
                  <a:gd name="connsiteY17" fmla="*/ 3221934 h 3221934"/>
                  <a:gd name="connsiteX18" fmla="*/ 1893537 w 3368822"/>
                  <a:gd name="connsiteY18" fmla="*/ 2946805 h 3221934"/>
                  <a:gd name="connsiteX19" fmla="*/ 1505119 w 3368822"/>
                  <a:gd name="connsiteY19" fmla="*/ 2558387 h 3221934"/>
                  <a:gd name="connsiteX20" fmla="*/ 1302818 w 3368822"/>
                  <a:gd name="connsiteY20" fmla="*/ 2437007 h 3221934"/>
                  <a:gd name="connsiteX21" fmla="*/ 979137 w 3368822"/>
                  <a:gd name="connsiteY21" fmla="*/ 2137601 h 3221934"/>
                  <a:gd name="connsiteX22" fmla="*/ 914400 w 3368822"/>
                  <a:gd name="connsiteY22" fmla="*/ 1951484 h 3221934"/>
                  <a:gd name="connsiteX23" fmla="*/ 779159 w 3368822"/>
                  <a:gd name="connsiteY23" fmla="*/ 1884825 h 3221934"/>
                  <a:gd name="connsiteX24" fmla="*/ 526250 w 3368822"/>
                  <a:gd name="connsiteY24" fmla="*/ 1712008 h 3221934"/>
                  <a:gd name="connsiteX25" fmla="*/ 121381 w 3368822"/>
                  <a:gd name="connsiteY25" fmla="*/ 1449911 h 3221934"/>
                  <a:gd name="connsiteX26" fmla="*/ 0 w 3368822"/>
                  <a:gd name="connsiteY26" fmla="*/ 1296030 h 3221934"/>
                  <a:gd name="connsiteX27" fmla="*/ 121381 w 3368822"/>
                  <a:gd name="connsiteY27" fmla="*/ 1101821 h 3221934"/>
                  <a:gd name="connsiteX28" fmla="*/ 404602 w 3368822"/>
                  <a:gd name="connsiteY28" fmla="*/ 1190833 h 3221934"/>
                  <a:gd name="connsiteX29" fmla="*/ 849664 w 3368822"/>
                  <a:gd name="connsiteY29" fmla="*/ 1336490 h 3221934"/>
                  <a:gd name="connsiteX30" fmla="*/ 1213806 w 3368822"/>
                  <a:gd name="connsiteY30" fmla="*/ 1417410 h 3221934"/>
                  <a:gd name="connsiteX31" fmla="*/ 1424199 w 3368822"/>
                  <a:gd name="connsiteY31" fmla="*/ 1215109 h 3221934"/>
                  <a:gd name="connsiteX32" fmla="*/ 1367554 w 3368822"/>
                  <a:gd name="connsiteY32" fmla="*/ 842876 h 3221934"/>
                  <a:gd name="connsiteX33" fmla="*/ 1229990 w 3368822"/>
                  <a:gd name="connsiteY33" fmla="*/ 648667 h 3221934"/>
                  <a:gd name="connsiteX34" fmla="*/ 1011505 w 3368822"/>
                  <a:gd name="connsiteY34" fmla="*/ 446366 h 3221934"/>
                  <a:gd name="connsiteX35" fmla="*/ 695916 w 3368822"/>
                  <a:gd name="connsiteY35" fmla="*/ 592023 h 3221934"/>
                  <a:gd name="connsiteX36" fmla="*/ 501707 w 3368822"/>
                  <a:gd name="connsiteY36" fmla="*/ 802415 h 3221934"/>
                  <a:gd name="connsiteX37" fmla="*/ 307498 w 3368822"/>
                  <a:gd name="connsiteY37" fmla="*/ 931888 h 3221934"/>
                  <a:gd name="connsiteX38" fmla="*/ 202301 w 3368822"/>
                  <a:gd name="connsiteY38" fmla="*/ 939980 h 3221934"/>
                  <a:gd name="connsiteX0" fmla="*/ 202301 w 3368822"/>
                  <a:gd name="connsiteY0" fmla="*/ 939980 h 3221934"/>
                  <a:gd name="connsiteX1" fmla="*/ 145657 w 3368822"/>
                  <a:gd name="connsiteY1" fmla="*/ 833956 h 3221934"/>
                  <a:gd name="connsiteX2" fmla="*/ 250854 w 3368822"/>
                  <a:gd name="connsiteY2" fmla="*/ 664851 h 3221934"/>
                  <a:gd name="connsiteX3" fmla="*/ 346997 w 3368822"/>
                  <a:gd name="connsiteY3" fmla="*/ 548544 h 3221934"/>
                  <a:gd name="connsiteX4" fmla="*/ 514606 w 3368822"/>
                  <a:gd name="connsiteY4" fmla="*/ 307011 h 3221934"/>
                  <a:gd name="connsiteX5" fmla="*/ 776836 w 3368822"/>
                  <a:gd name="connsiteY5" fmla="*/ 122684 h 3221934"/>
                  <a:gd name="connsiteX6" fmla="*/ 895065 w 3368822"/>
                  <a:gd name="connsiteY6" fmla="*/ 53007 h 3221934"/>
                  <a:gd name="connsiteX7" fmla="*/ 1078031 w 3368822"/>
                  <a:gd name="connsiteY7" fmla="*/ 1304 h 3221934"/>
                  <a:gd name="connsiteX8" fmla="*/ 1331206 w 3368822"/>
                  <a:gd name="connsiteY8" fmla="*/ 107461 h 3221934"/>
                  <a:gd name="connsiteX9" fmla="*/ 1626500 w 3368822"/>
                  <a:gd name="connsiteY9" fmla="*/ 349261 h 3221934"/>
                  <a:gd name="connsiteX10" fmla="*/ 2118058 w 3368822"/>
                  <a:gd name="connsiteY10" fmla="*/ 725607 h 3221934"/>
                  <a:gd name="connsiteX11" fmla="*/ 2293065 w 3368822"/>
                  <a:gd name="connsiteY11" fmla="*/ 972482 h 3221934"/>
                  <a:gd name="connsiteX12" fmla="*/ 2400184 w 3368822"/>
                  <a:gd name="connsiteY12" fmla="*/ 1416449 h 3221934"/>
                  <a:gd name="connsiteX13" fmla="*/ 2484255 w 3368822"/>
                  <a:gd name="connsiteY13" fmla="*/ 1757276 h 3221934"/>
                  <a:gd name="connsiteX14" fmla="*/ 2824121 w 3368822"/>
                  <a:gd name="connsiteY14" fmla="*/ 2396546 h 3221934"/>
                  <a:gd name="connsiteX15" fmla="*/ 3099250 w 3368822"/>
                  <a:gd name="connsiteY15" fmla="*/ 2873977 h 3221934"/>
                  <a:gd name="connsiteX16" fmla="*/ 3317735 w 3368822"/>
                  <a:gd name="connsiteY16" fmla="*/ 3197658 h 3221934"/>
                  <a:gd name="connsiteX17" fmla="*/ 2071562 w 3368822"/>
                  <a:gd name="connsiteY17" fmla="*/ 3221934 h 3221934"/>
                  <a:gd name="connsiteX18" fmla="*/ 1893537 w 3368822"/>
                  <a:gd name="connsiteY18" fmla="*/ 2946805 h 3221934"/>
                  <a:gd name="connsiteX19" fmla="*/ 1505119 w 3368822"/>
                  <a:gd name="connsiteY19" fmla="*/ 2558387 h 3221934"/>
                  <a:gd name="connsiteX20" fmla="*/ 1302818 w 3368822"/>
                  <a:gd name="connsiteY20" fmla="*/ 2437007 h 3221934"/>
                  <a:gd name="connsiteX21" fmla="*/ 979137 w 3368822"/>
                  <a:gd name="connsiteY21" fmla="*/ 2137601 h 3221934"/>
                  <a:gd name="connsiteX22" fmla="*/ 875168 w 3368822"/>
                  <a:gd name="connsiteY22" fmla="*/ 1984680 h 3221934"/>
                  <a:gd name="connsiteX23" fmla="*/ 779159 w 3368822"/>
                  <a:gd name="connsiteY23" fmla="*/ 1884825 h 3221934"/>
                  <a:gd name="connsiteX24" fmla="*/ 526250 w 3368822"/>
                  <a:gd name="connsiteY24" fmla="*/ 1712008 h 3221934"/>
                  <a:gd name="connsiteX25" fmla="*/ 121381 w 3368822"/>
                  <a:gd name="connsiteY25" fmla="*/ 1449911 h 3221934"/>
                  <a:gd name="connsiteX26" fmla="*/ 0 w 3368822"/>
                  <a:gd name="connsiteY26" fmla="*/ 1296030 h 3221934"/>
                  <a:gd name="connsiteX27" fmla="*/ 121381 w 3368822"/>
                  <a:gd name="connsiteY27" fmla="*/ 1101821 h 3221934"/>
                  <a:gd name="connsiteX28" fmla="*/ 404602 w 3368822"/>
                  <a:gd name="connsiteY28" fmla="*/ 1190833 h 3221934"/>
                  <a:gd name="connsiteX29" fmla="*/ 849664 w 3368822"/>
                  <a:gd name="connsiteY29" fmla="*/ 1336490 h 3221934"/>
                  <a:gd name="connsiteX30" fmla="*/ 1213806 w 3368822"/>
                  <a:gd name="connsiteY30" fmla="*/ 1417410 h 3221934"/>
                  <a:gd name="connsiteX31" fmla="*/ 1424199 w 3368822"/>
                  <a:gd name="connsiteY31" fmla="*/ 1215109 h 3221934"/>
                  <a:gd name="connsiteX32" fmla="*/ 1367554 w 3368822"/>
                  <a:gd name="connsiteY32" fmla="*/ 842876 h 3221934"/>
                  <a:gd name="connsiteX33" fmla="*/ 1229990 w 3368822"/>
                  <a:gd name="connsiteY33" fmla="*/ 648667 h 3221934"/>
                  <a:gd name="connsiteX34" fmla="*/ 1011505 w 3368822"/>
                  <a:gd name="connsiteY34" fmla="*/ 446366 h 3221934"/>
                  <a:gd name="connsiteX35" fmla="*/ 695916 w 3368822"/>
                  <a:gd name="connsiteY35" fmla="*/ 592023 h 3221934"/>
                  <a:gd name="connsiteX36" fmla="*/ 501707 w 3368822"/>
                  <a:gd name="connsiteY36" fmla="*/ 802415 h 3221934"/>
                  <a:gd name="connsiteX37" fmla="*/ 307498 w 3368822"/>
                  <a:gd name="connsiteY37" fmla="*/ 931888 h 3221934"/>
                  <a:gd name="connsiteX38" fmla="*/ 202301 w 3368822"/>
                  <a:gd name="connsiteY38" fmla="*/ 939980 h 3221934"/>
                  <a:gd name="connsiteX0" fmla="*/ 202301 w 3368822"/>
                  <a:gd name="connsiteY0" fmla="*/ 939980 h 3221934"/>
                  <a:gd name="connsiteX1" fmla="*/ 145657 w 3368822"/>
                  <a:gd name="connsiteY1" fmla="*/ 833956 h 3221934"/>
                  <a:gd name="connsiteX2" fmla="*/ 250854 w 3368822"/>
                  <a:gd name="connsiteY2" fmla="*/ 664851 h 3221934"/>
                  <a:gd name="connsiteX3" fmla="*/ 346997 w 3368822"/>
                  <a:gd name="connsiteY3" fmla="*/ 548544 h 3221934"/>
                  <a:gd name="connsiteX4" fmla="*/ 514606 w 3368822"/>
                  <a:gd name="connsiteY4" fmla="*/ 307011 h 3221934"/>
                  <a:gd name="connsiteX5" fmla="*/ 776836 w 3368822"/>
                  <a:gd name="connsiteY5" fmla="*/ 122684 h 3221934"/>
                  <a:gd name="connsiteX6" fmla="*/ 895065 w 3368822"/>
                  <a:gd name="connsiteY6" fmla="*/ 53007 h 3221934"/>
                  <a:gd name="connsiteX7" fmla="*/ 1078031 w 3368822"/>
                  <a:gd name="connsiteY7" fmla="*/ 1304 h 3221934"/>
                  <a:gd name="connsiteX8" fmla="*/ 1331206 w 3368822"/>
                  <a:gd name="connsiteY8" fmla="*/ 107461 h 3221934"/>
                  <a:gd name="connsiteX9" fmla="*/ 1626500 w 3368822"/>
                  <a:gd name="connsiteY9" fmla="*/ 349261 h 3221934"/>
                  <a:gd name="connsiteX10" fmla="*/ 2118058 w 3368822"/>
                  <a:gd name="connsiteY10" fmla="*/ 725607 h 3221934"/>
                  <a:gd name="connsiteX11" fmla="*/ 2293065 w 3368822"/>
                  <a:gd name="connsiteY11" fmla="*/ 972482 h 3221934"/>
                  <a:gd name="connsiteX12" fmla="*/ 2400184 w 3368822"/>
                  <a:gd name="connsiteY12" fmla="*/ 1416449 h 3221934"/>
                  <a:gd name="connsiteX13" fmla="*/ 2484255 w 3368822"/>
                  <a:gd name="connsiteY13" fmla="*/ 1757276 h 3221934"/>
                  <a:gd name="connsiteX14" fmla="*/ 2824121 w 3368822"/>
                  <a:gd name="connsiteY14" fmla="*/ 2396546 h 3221934"/>
                  <a:gd name="connsiteX15" fmla="*/ 3099250 w 3368822"/>
                  <a:gd name="connsiteY15" fmla="*/ 2873977 h 3221934"/>
                  <a:gd name="connsiteX16" fmla="*/ 3317735 w 3368822"/>
                  <a:gd name="connsiteY16" fmla="*/ 3197658 h 3221934"/>
                  <a:gd name="connsiteX17" fmla="*/ 2071562 w 3368822"/>
                  <a:gd name="connsiteY17" fmla="*/ 3221934 h 3221934"/>
                  <a:gd name="connsiteX18" fmla="*/ 1893537 w 3368822"/>
                  <a:gd name="connsiteY18" fmla="*/ 2946805 h 3221934"/>
                  <a:gd name="connsiteX19" fmla="*/ 1505119 w 3368822"/>
                  <a:gd name="connsiteY19" fmla="*/ 2558387 h 3221934"/>
                  <a:gd name="connsiteX20" fmla="*/ 1302818 w 3368822"/>
                  <a:gd name="connsiteY20" fmla="*/ 2437007 h 3221934"/>
                  <a:gd name="connsiteX21" fmla="*/ 1009316 w 3368822"/>
                  <a:gd name="connsiteY21" fmla="*/ 2134583 h 3221934"/>
                  <a:gd name="connsiteX22" fmla="*/ 875168 w 3368822"/>
                  <a:gd name="connsiteY22" fmla="*/ 1984680 h 3221934"/>
                  <a:gd name="connsiteX23" fmla="*/ 779159 w 3368822"/>
                  <a:gd name="connsiteY23" fmla="*/ 1884825 h 3221934"/>
                  <a:gd name="connsiteX24" fmla="*/ 526250 w 3368822"/>
                  <a:gd name="connsiteY24" fmla="*/ 1712008 h 3221934"/>
                  <a:gd name="connsiteX25" fmla="*/ 121381 w 3368822"/>
                  <a:gd name="connsiteY25" fmla="*/ 1449911 h 3221934"/>
                  <a:gd name="connsiteX26" fmla="*/ 0 w 3368822"/>
                  <a:gd name="connsiteY26" fmla="*/ 1296030 h 3221934"/>
                  <a:gd name="connsiteX27" fmla="*/ 121381 w 3368822"/>
                  <a:gd name="connsiteY27" fmla="*/ 1101821 h 3221934"/>
                  <a:gd name="connsiteX28" fmla="*/ 404602 w 3368822"/>
                  <a:gd name="connsiteY28" fmla="*/ 1190833 h 3221934"/>
                  <a:gd name="connsiteX29" fmla="*/ 849664 w 3368822"/>
                  <a:gd name="connsiteY29" fmla="*/ 1336490 h 3221934"/>
                  <a:gd name="connsiteX30" fmla="*/ 1213806 w 3368822"/>
                  <a:gd name="connsiteY30" fmla="*/ 1417410 h 3221934"/>
                  <a:gd name="connsiteX31" fmla="*/ 1424199 w 3368822"/>
                  <a:gd name="connsiteY31" fmla="*/ 1215109 h 3221934"/>
                  <a:gd name="connsiteX32" fmla="*/ 1367554 w 3368822"/>
                  <a:gd name="connsiteY32" fmla="*/ 842876 h 3221934"/>
                  <a:gd name="connsiteX33" fmla="*/ 1229990 w 3368822"/>
                  <a:gd name="connsiteY33" fmla="*/ 648667 h 3221934"/>
                  <a:gd name="connsiteX34" fmla="*/ 1011505 w 3368822"/>
                  <a:gd name="connsiteY34" fmla="*/ 446366 h 3221934"/>
                  <a:gd name="connsiteX35" fmla="*/ 695916 w 3368822"/>
                  <a:gd name="connsiteY35" fmla="*/ 592023 h 3221934"/>
                  <a:gd name="connsiteX36" fmla="*/ 501707 w 3368822"/>
                  <a:gd name="connsiteY36" fmla="*/ 802415 h 3221934"/>
                  <a:gd name="connsiteX37" fmla="*/ 307498 w 3368822"/>
                  <a:gd name="connsiteY37" fmla="*/ 931888 h 3221934"/>
                  <a:gd name="connsiteX38" fmla="*/ 202301 w 3368822"/>
                  <a:gd name="connsiteY38" fmla="*/ 939980 h 3221934"/>
                  <a:gd name="connsiteX0" fmla="*/ 202301 w 3368822"/>
                  <a:gd name="connsiteY0" fmla="*/ 939980 h 3221934"/>
                  <a:gd name="connsiteX1" fmla="*/ 145657 w 3368822"/>
                  <a:gd name="connsiteY1" fmla="*/ 833956 h 3221934"/>
                  <a:gd name="connsiteX2" fmla="*/ 250854 w 3368822"/>
                  <a:gd name="connsiteY2" fmla="*/ 664851 h 3221934"/>
                  <a:gd name="connsiteX3" fmla="*/ 346997 w 3368822"/>
                  <a:gd name="connsiteY3" fmla="*/ 548544 h 3221934"/>
                  <a:gd name="connsiteX4" fmla="*/ 514606 w 3368822"/>
                  <a:gd name="connsiteY4" fmla="*/ 307011 h 3221934"/>
                  <a:gd name="connsiteX5" fmla="*/ 776836 w 3368822"/>
                  <a:gd name="connsiteY5" fmla="*/ 122684 h 3221934"/>
                  <a:gd name="connsiteX6" fmla="*/ 895065 w 3368822"/>
                  <a:gd name="connsiteY6" fmla="*/ 53007 h 3221934"/>
                  <a:gd name="connsiteX7" fmla="*/ 1078031 w 3368822"/>
                  <a:gd name="connsiteY7" fmla="*/ 1304 h 3221934"/>
                  <a:gd name="connsiteX8" fmla="*/ 1331206 w 3368822"/>
                  <a:gd name="connsiteY8" fmla="*/ 107461 h 3221934"/>
                  <a:gd name="connsiteX9" fmla="*/ 1626500 w 3368822"/>
                  <a:gd name="connsiteY9" fmla="*/ 349261 h 3221934"/>
                  <a:gd name="connsiteX10" fmla="*/ 2118058 w 3368822"/>
                  <a:gd name="connsiteY10" fmla="*/ 725607 h 3221934"/>
                  <a:gd name="connsiteX11" fmla="*/ 2293065 w 3368822"/>
                  <a:gd name="connsiteY11" fmla="*/ 972482 h 3221934"/>
                  <a:gd name="connsiteX12" fmla="*/ 2400184 w 3368822"/>
                  <a:gd name="connsiteY12" fmla="*/ 1416449 h 3221934"/>
                  <a:gd name="connsiteX13" fmla="*/ 2484255 w 3368822"/>
                  <a:gd name="connsiteY13" fmla="*/ 1757276 h 3221934"/>
                  <a:gd name="connsiteX14" fmla="*/ 2824121 w 3368822"/>
                  <a:gd name="connsiteY14" fmla="*/ 2396546 h 3221934"/>
                  <a:gd name="connsiteX15" fmla="*/ 3099250 w 3368822"/>
                  <a:gd name="connsiteY15" fmla="*/ 2873977 h 3221934"/>
                  <a:gd name="connsiteX16" fmla="*/ 3317735 w 3368822"/>
                  <a:gd name="connsiteY16" fmla="*/ 3197658 h 3221934"/>
                  <a:gd name="connsiteX17" fmla="*/ 2071562 w 3368822"/>
                  <a:gd name="connsiteY17" fmla="*/ 3221934 h 3221934"/>
                  <a:gd name="connsiteX18" fmla="*/ 1893537 w 3368822"/>
                  <a:gd name="connsiteY18" fmla="*/ 2946805 h 3221934"/>
                  <a:gd name="connsiteX19" fmla="*/ 1505119 w 3368822"/>
                  <a:gd name="connsiteY19" fmla="*/ 2558387 h 3221934"/>
                  <a:gd name="connsiteX20" fmla="*/ 1293765 w 3368822"/>
                  <a:gd name="connsiteY20" fmla="*/ 2409846 h 3221934"/>
                  <a:gd name="connsiteX21" fmla="*/ 1009316 w 3368822"/>
                  <a:gd name="connsiteY21" fmla="*/ 2134583 h 3221934"/>
                  <a:gd name="connsiteX22" fmla="*/ 875168 w 3368822"/>
                  <a:gd name="connsiteY22" fmla="*/ 1984680 h 3221934"/>
                  <a:gd name="connsiteX23" fmla="*/ 779159 w 3368822"/>
                  <a:gd name="connsiteY23" fmla="*/ 1884825 h 3221934"/>
                  <a:gd name="connsiteX24" fmla="*/ 526250 w 3368822"/>
                  <a:gd name="connsiteY24" fmla="*/ 1712008 h 3221934"/>
                  <a:gd name="connsiteX25" fmla="*/ 121381 w 3368822"/>
                  <a:gd name="connsiteY25" fmla="*/ 1449911 h 3221934"/>
                  <a:gd name="connsiteX26" fmla="*/ 0 w 3368822"/>
                  <a:gd name="connsiteY26" fmla="*/ 1296030 h 3221934"/>
                  <a:gd name="connsiteX27" fmla="*/ 121381 w 3368822"/>
                  <a:gd name="connsiteY27" fmla="*/ 1101821 h 3221934"/>
                  <a:gd name="connsiteX28" fmla="*/ 404602 w 3368822"/>
                  <a:gd name="connsiteY28" fmla="*/ 1190833 h 3221934"/>
                  <a:gd name="connsiteX29" fmla="*/ 849664 w 3368822"/>
                  <a:gd name="connsiteY29" fmla="*/ 1336490 h 3221934"/>
                  <a:gd name="connsiteX30" fmla="*/ 1213806 w 3368822"/>
                  <a:gd name="connsiteY30" fmla="*/ 1417410 h 3221934"/>
                  <a:gd name="connsiteX31" fmla="*/ 1424199 w 3368822"/>
                  <a:gd name="connsiteY31" fmla="*/ 1215109 h 3221934"/>
                  <a:gd name="connsiteX32" fmla="*/ 1367554 w 3368822"/>
                  <a:gd name="connsiteY32" fmla="*/ 842876 h 3221934"/>
                  <a:gd name="connsiteX33" fmla="*/ 1229990 w 3368822"/>
                  <a:gd name="connsiteY33" fmla="*/ 648667 h 3221934"/>
                  <a:gd name="connsiteX34" fmla="*/ 1011505 w 3368822"/>
                  <a:gd name="connsiteY34" fmla="*/ 446366 h 3221934"/>
                  <a:gd name="connsiteX35" fmla="*/ 695916 w 3368822"/>
                  <a:gd name="connsiteY35" fmla="*/ 592023 h 3221934"/>
                  <a:gd name="connsiteX36" fmla="*/ 501707 w 3368822"/>
                  <a:gd name="connsiteY36" fmla="*/ 802415 h 3221934"/>
                  <a:gd name="connsiteX37" fmla="*/ 307498 w 3368822"/>
                  <a:gd name="connsiteY37" fmla="*/ 931888 h 3221934"/>
                  <a:gd name="connsiteX38" fmla="*/ 202301 w 3368822"/>
                  <a:gd name="connsiteY38" fmla="*/ 939980 h 3221934"/>
                  <a:gd name="connsiteX0" fmla="*/ 202301 w 3368822"/>
                  <a:gd name="connsiteY0" fmla="*/ 939980 h 3221934"/>
                  <a:gd name="connsiteX1" fmla="*/ 145657 w 3368822"/>
                  <a:gd name="connsiteY1" fmla="*/ 833956 h 3221934"/>
                  <a:gd name="connsiteX2" fmla="*/ 250854 w 3368822"/>
                  <a:gd name="connsiteY2" fmla="*/ 664851 h 3221934"/>
                  <a:gd name="connsiteX3" fmla="*/ 346997 w 3368822"/>
                  <a:gd name="connsiteY3" fmla="*/ 548544 h 3221934"/>
                  <a:gd name="connsiteX4" fmla="*/ 514606 w 3368822"/>
                  <a:gd name="connsiteY4" fmla="*/ 307011 h 3221934"/>
                  <a:gd name="connsiteX5" fmla="*/ 776836 w 3368822"/>
                  <a:gd name="connsiteY5" fmla="*/ 122684 h 3221934"/>
                  <a:gd name="connsiteX6" fmla="*/ 895065 w 3368822"/>
                  <a:gd name="connsiteY6" fmla="*/ 53007 h 3221934"/>
                  <a:gd name="connsiteX7" fmla="*/ 1078031 w 3368822"/>
                  <a:gd name="connsiteY7" fmla="*/ 1304 h 3221934"/>
                  <a:gd name="connsiteX8" fmla="*/ 1331206 w 3368822"/>
                  <a:gd name="connsiteY8" fmla="*/ 107461 h 3221934"/>
                  <a:gd name="connsiteX9" fmla="*/ 1626500 w 3368822"/>
                  <a:gd name="connsiteY9" fmla="*/ 349261 h 3221934"/>
                  <a:gd name="connsiteX10" fmla="*/ 2118058 w 3368822"/>
                  <a:gd name="connsiteY10" fmla="*/ 725607 h 3221934"/>
                  <a:gd name="connsiteX11" fmla="*/ 2293065 w 3368822"/>
                  <a:gd name="connsiteY11" fmla="*/ 972482 h 3221934"/>
                  <a:gd name="connsiteX12" fmla="*/ 2400184 w 3368822"/>
                  <a:gd name="connsiteY12" fmla="*/ 1416449 h 3221934"/>
                  <a:gd name="connsiteX13" fmla="*/ 2484255 w 3368822"/>
                  <a:gd name="connsiteY13" fmla="*/ 1757276 h 3221934"/>
                  <a:gd name="connsiteX14" fmla="*/ 2824121 w 3368822"/>
                  <a:gd name="connsiteY14" fmla="*/ 2396546 h 3221934"/>
                  <a:gd name="connsiteX15" fmla="*/ 3099250 w 3368822"/>
                  <a:gd name="connsiteY15" fmla="*/ 2873977 h 3221934"/>
                  <a:gd name="connsiteX16" fmla="*/ 3317735 w 3368822"/>
                  <a:gd name="connsiteY16" fmla="*/ 3197658 h 3221934"/>
                  <a:gd name="connsiteX17" fmla="*/ 2071562 w 3368822"/>
                  <a:gd name="connsiteY17" fmla="*/ 3221934 h 3221934"/>
                  <a:gd name="connsiteX18" fmla="*/ 1893537 w 3368822"/>
                  <a:gd name="connsiteY18" fmla="*/ 2946805 h 3221934"/>
                  <a:gd name="connsiteX19" fmla="*/ 1505119 w 3368822"/>
                  <a:gd name="connsiteY19" fmla="*/ 2558387 h 3221934"/>
                  <a:gd name="connsiteX20" fmla="*/ 1269622 w 3368822"/>
                  <a:gd name="connsiteY20" fmla="*/ 2406828 h 3221934"/>
                  <a:gd name="connsiteX21" fmla="*/ 1009316 w 3368822"/>
                  <a:gd name="connsiteY21" fmla="*/ 2134583 h 3221934"/>
                  <a:gd name="connsiteX22" fmla="*/ 875168 w 3368822"/>
                  <a:gd name="connsiteY22" fmla="*/ 1984680 h 3221934"/>
                  <a:gd name="connsiteX23" fmla="*/ 779159 w 3368822"/>
                  <a:gd name="connsiteY23" fmla="*/ 1884825 h 3221934"/>
                  <a:gd name="connsiteX24" fmla="*/ 526250 w 3368822"/>
                  <a:gd name="connsiteY24" fmla="*/ 1712008 h 3221934"/>
                  <a:gd name="connsiteX25" fmla="*/ 121381 w 3368822"/>
                  <a:gd name="connsiteY25" fmla="*/ 1449911 h 3221934"/>
                  <a:gd name="connsiteX26" fmla="*/ 0 w 3368822"/>
                  <a:gd name="connsiteY26" fmla="*/ 1296030 h 3221934"/>
                  <a:gd name="connsiteX27" fmla="*/ 121381 w 3368822"/>
                  <a:gd name="connsiteY27" fmla="*/ 1101821 h 3221934"/>
                  <a:gd name="connsiteX28" fmla="*/ 404602 w 3368822"/>
                  <a:gd name="connsiteY28" fmla="*/ 1190833 h 3221934"/>
                  <a:gd name="connsiteX29" fmla="*/ 849664 w 3368822"/>
                  <a:gd name="connsiteY29" fmla="*/ 1336490 h 3221934"/>
                  <a:gd name="connsiteX30" fmla="*/ 1213806 w 3368822"/>
                  <a:gd name="connsiteY30" fmla="*/ 1417410 h 3221934"/>
                  <a:gd name="connsiteX31" fmla="*/ 1424199 w 3368822"/>
                  <a:gd name="connsiteY31" fmla="*/ 1215109 h 3221934"/>
                  <a:gd name="connsiteX32" fmla="*/ 1367554 w 3368822"/>
                  <a:gd name="connsiteY32" fmla="*/ 842876 h 3221934"/>
                  <a:gd name="connsiteX33" fmla="*/ 1229990 w 3368822"/>
                  <a:gd name="connsiteY33" fmla="*/ 648667 h 3221934"/>
                  <a:gd name="connsiteX34" fmla="*/ 1011505 w 3368822"/>
                  <a:gd name="connsiteY34" fmla="*/ 446366 h 3221934"/>
                  <a:gd name="connsiteX35" fmla="*/ 695916 w 3368822"/>
                  <a:gd name="connsiteY35" fmla="*/ 592023 h 3221934"/>
                  <a:gd name="connsiteX36" fmla="*/ 501707 w 3368822"/>
                  <a:gd name="connsiteY36" fmla="*/ 802415 h 3221934"/>
                  <a:gd name="connsiteX37" fmla="*/ 307498 w 3368822"/>
                  <a:gd name="connsiteY37" fmla="*/ 931888 h 3221934"/>
                  <a:gd name="connsiteX38" fmla="*/ 202301 w 3368822"/>
                  <a:gd name="connsiteY38" fmla="*/ 939980 h 3221934"/>
                  <a:gd name="connsiteX0" fmla="*/ 202301 w 3368822"/>
                  <a:gd name="connsiteY0" fmla="*/ 939980 h 3247398"/>
                  <a:gd name="connsiteX1" fmla="*/ 145657 w 3368822"/>
                  <a:gd name="connsiteY1" fmla="*/ 833956 h 3247398"/>
                  <a:gd name="connsiteX2" fmla="*/ 250854 w 3368822"/>
                  <a:gd name="connsiteY2" fmla="*/ 664851 h 3247398"/>
                  <a:gd name="connsiteX3" fmla="*/ 346997 w 3368822"/>
                  <a:gd name="connsiteY3" fmla="*/ 548544 h 3247398"/>
                  <a:gd name="connsiteX4" fmla="*/ 514606 w 3368822"/>
                  <a:gd name="connsiteY4" fmla="*/ 307011 h 3247398"/>
                  <a:gd name="connsiteX5" fmla="*/ 776836 w 3368822"/>
                  <a:gd name="connsiteY5" fmla="*/ 122684 h 3247398"/>
                  <a:gd name="connsiteX6" fmla="*/ 895065 w 3368822"/>
                  <a:gd name="connsiteY6" fmla="*/ 53007 h 3247398"/>
                  <a:gd name="connsiteX7" fmla="*/ 1078031 w 3368822"/>
                  <a:gd name="connsiteY7" fmla="*/ 1304 h 3247398"/>
                  <a:gd name="connsiteX8" fmla="*/ 1331206 w 3368822"/>
                  <a:gd name="connsiteY8" fmla="*/ 107461 h 3247398"/>
                  <a:gd name="connsiteX9" fmla="*/ 1626500 w 3368822"/>
                  <a:gd name="connsiteY9" fmla="*/ 349261 h 3247398"/>
                  <a:gd name="connsiteX10" fmla="*/ 2118058 w 3368822"/>
                  <a:gd name="connsiteY10" fmla="*/ 725607 h 3247398"/>
                  <a:gd name="connsiteX11" fmla="*/ 2293065 w 3368822"/>
                  <a:gd name="connsiteY11" fmla="*/ 972482 h 3247398"/>
                  <a:gd name="connsiteX12" fmla="*/ 2400184 w 3368822"/>
                  <a:gd name="connsiteY12" fmla="*/ 1416449 h 3247398"/>
                  <a:gd name="connsiteX13" fmla="*/ 2484255 w 3368822"/>
                  <a:gd name="connsiteY13" fmla="*/ 1757276 h 3247398"/>
                  <a:gd name="connsiteX14" fmla="*/ 2824121 w 3368822"/>
                  <a:gd name="connsiteY14" fmla="*/ 2396546 h 3247398"/>
                  <a:gd name="connsiteX15" fmla="*/ 3099250 w 3368822"/>
                  <a:gd name="connsiteY15" fmla="*/ 2873977 h 3247398"/>
                  <a:gd name="connsiteX16" fmla="*/ 3317735 w 3368822"/>
                  <a:gd name="connsiteY16" fmla="*/ 3197658 h 3247398"/>
                  <a:gd name="connsiteX17" fmla="*/ 2071562 w 3368822"/>
                  <a:gd name="connsiteY17" fmla="*/ 3221934 h 3247398"/>
                  <a:gd name="connsiteX18" fmla="*/ 1866867 w 3368822"/>
                  <a:gd name="connsiteY18" fmla="*/ 2958235 h 3247398"/>
                  <a:gd name="connsiteX19" fmla="*/ 1505119 w 3368822"/>
                  <a:gd name="connsiteY19" fmla="*/ 2558387 h 3247398"/>
                  <a:gd name="connsiteX20" fmla="*/ 1269622 w 3368822"/>
                  <a:gd name="connsiteY20" fmla="*/ 2406828 h 3247398"/>
                  <a:gd name="connsiteX21" fmla="*/ 1009316 w 3368822"/>
                  <a:gd name="connsiteY21" fmla="*/ 2134583 h 3247398"/>
                  <a:gd name="connsiteX22" fmla="*/ 875168 w 3368822"/>
                  <a:gd name="connsiteY22" fmla="*/ 1984680 h 3247398"/>
                  <a:gd name="connsiteX23" fmla="*/ 779159 w 3368822"/>
                  <a:gd name="connsiteY23" fmla="*/ 1884825 h 3247398"/>
                  <a:gd name="connsiteX24" fmla="*/ 526250 w 3368822"/>
                  <a:gd name="connsiteY24" fmla="*/ 1712008 h 3247398"/>
                  <a:gd name="connsiteX25" fmla="*/ 121381 w 3368822"/>
                  <a:gd name="connsiteY25" fmla="*/ 1449911 h 3247398"/>
                  <a:gd name="connsiteX26" fmla="*/ 0 w 3368822"/>
                  <a:gd name="connsiteY26" fmla="*/ 1296030 h 3247398"/>
                  <a:gd name="connsiteX27" fmla="*/ 121381 w 3368822"/>
                  <a:gd name="connsiteY27" fmla="*/ 1101821 h 3247398"/>
                  <a:gd name="connsiteX28" fmla="*/ 404602 w 3368822"/>
                  <a:gd name="connsiteY28" fmla="*/ 1190833 h 3247398"/>
                  <a:gd name="connsiteX29" fmla="*/ 849664 w 3368822"/>
                  <a:gd name="connsiteY29" fmla="*/ 1336490 h 3247398"/>
                  <a:gd name="connsiteX30" fmla="*/ 1213806 w 3368822"/>
                  <a:gd name="connsiteY30" fmla="*/ 1417410 h 3247398"/>
                  <a:gd name="connsiteX31" fmla="*/ 1424199 w 3368822"/>
                  <a:gd name="connsiteY31" fmla="*/ 1215109 h 3247398"/>
                  <a:gd name="connsiteX32" fmla="*/ 1367554 w 3368822"/>
                  <a:gd name="connsiteY32" fmla="*/ 842876 h 3247398"/>
                  <a:gd name="connsiteX33" fmla="*/ 1229990 w 3368822"/>
                  <a:gd name="connsiteY33" fmla="*/ 648667 h 3247398"/>
                  <a:gd name="connsiteX34" fmla="*/ 1011505 w 3368822"/>
                  <a:gd name="connsiteY34" fmla="*/ 446366 h 3247398"/>
                  <a:gd name="connsiteX35" fmla="*/ 695916 w 3368822"/>
                  <a:gd name="connsiteY35" fmla="*/ 592023 h 3247398"/>
                  <a:gd name="connsiteX36" fmla="*/ 501707 w 3368822"/>
                  <a:gd name="connsiteY36" fmla="*/ 802415 h 3247398"/>
                  <a:gd name="connsiteX37" fmla="*/ 307498 w 3368822"/>
                  <a:gd name="connsiteY37" fmla="*/ 931888 h 3247398"/>
                  <a:gd name="connsiteX38" fmla="*/ 202301 w 3368822"/>
                  <a:gd name="connsiteY38" fmla="*/ 939980 h 3247398"/>
                  <a:gd name="connsiteX0" fmla="*/ 202301 w 3368822"/>
                  <a:gd name="connsiteY0" fmla="*/ 939980 h 3247398"/>
                  <a:gd name="connsiteX1" fmla="*/ 145657 w 3368822"/>
                  <a:gd name="connsiteY1" fmla="*/ 833956 h 3247398"/>
                  <a:gd name="connsiteX2" fmla="*/ 250854 w 3368822"/>
                  <a:gd name="connsiteY2" fmla="*/ 664851 h 3247398"/>
                  <a:gd name="connsiteX3" fmla="*/ 346997 w 3368822"/>
                  <a:gd name="connsiteY3" fmla="*/ 548544 h 3247398"/>
                  <a:gd name="connsiteX4" fmla="*/ 514606 w 3368822"/>
                  <a:gd name="connsiteY4" fmla="*/ 307011 h 3247398"/>
                  <a:gd name="connsiteX5" fmla="*/ 776836 w 3368822"/>
                  <a:gd name="connsiteY5" fmla="*/ 122684 h 3247398"/>
                  <a:gd name="connsiteX6" fmla="*/ 895065 w 3368822"/>
                  <a:gd name="connsiteY6" fmla="*/ 53007 h 3247398"/>
                  <a:gd name="connsiteX7" fmla="*/ 1078031 w 3368822"/>
                  <a:gd name="connsiteY7" fmla="*/ 1304 h 3247398"/>
                  <a:gd name="connsiteX8" fmla="*/ 1331206 w 3368822"/>
                  <a:gd name="connsiteY8" fmla="*/ 107461 h 3247398"/>
                  <a:gd name="connsiteX9" fmla="*/ 1626500 w 3368822"/>
                  <a:gd name="connsiteY9" fmla="*/ 349261 h 3247398"/>
                  <a:gd name="connsiteX10" fmla="*/ 2118058 w 3368822"/>
                  <a:gd name="connsiteY10" fmla="*/ 725607 h 3247398"/>
                  <a:gd name="connsiteX11" fmla="*/ 2293065 w 3368822"/>
                  <a:gd name="connsiteY11" fmla="*/ 972482 h 3247398"/>
                  <a:gd name="connsiteX12" fmla="*/ 2400184 w 3368822"/>
                  <a:gd name="connsiteY12" fmla="*/ 1416449 h 3247398"/>
                  <a:gd name="connsiteX13" fmla="*/ 2484255 w 3368822"/>
                  <a:gd name="connsiteY13" fmla="*/ 1757276 h 3247398"/>
                  <a:gd name="connsiteX14" fmla="*/ 2824121 w 3368822"/>
                  <a:gd name="connsiteY14" fmla="*/ 2396546 h 3247398"/>
                  <a:gd name="connsiteX15" fmla="*/ 3099250 w 3368822"/>
                  <a:gd name="connsiteY15" fmla="*/ 2873977 h 3247398"/>
                  <a:gd name="connsiteX16" fmla="*/ 3317735 w 3368822"/>
                  <a:gd name="connsiteY16" fmla="*/ 3197658 h 3247398"/>
                  <a:gd name="connsiteX17" fmla="*/ 2071562 w 3368822"/>
                  <a:gd name="connsiteY17" fmla="*/ 3221934 h 3247398"/>
                  <a:gd name="connsiteX18" fmla="*/ 1866867 w 3368822"/>
                  <a:gd name="connsiteY18" fmla="*/ 2958235 h 3247398"/>
                  <a:gd name="connsiteX19" fmla="*/ 1505119 w 3368822"/>
                  <a:gd name="connsiteY19" fmla="*/ 2558387 h 3247398"/>
                  <a:gd name="connsiteX20" fmla="*/ 1269622 w 3368822"/>
                  <a:gd name="connsiteY20" fmla="*/ 2406828 h 3247398"/>
                  <a:gd name="connsiteX21" fmla="*/ 1009316 w 3368822"/>
                  <a:gd name="connsiteY21" fmla="*/ 2134583 h 3247398"/>
                  <a:gd name="connsiteX22" fmla="*/ 875168 w 3368822"/>
                  <a:gd name="connsiteY22" fmla="*/ 1984680 h 3247398"/>
                  <a:gd name="connsiteX23" fmla="*/ 779159 w 3368822"/>
                  <a:gd name="connsiteY23" fmla="*/ 1884825 h 3247398"/>
                  <a:gd name="connsiteX24" fmla="*/ 526250 w 3368822"/>
                  <a:gd name="connsiteY24" fmla="*/ 1712008 h 3247398"/>
                  <a:gd name="connsiteX25" fmla="*/ 121381 w 3368822"/>
                  <a:gd name="connsiteY25" fmla="*/ 1449911 h 3247398"/>
                  <a:gd name="connsiteX26" fmla="*/ 0 w 3368822"/>
                  <a:gd name="connsiteY26" fmla="*/ 1296030 h 3247398"/>
                  <a:gd name="connsiteX27" fmla="*/ 121381 w 3368822"/>
                  <a:gd name="connsiteY27" fmla="*/ 1101821 h 3247398"/>
                  <a:gd name="connsiteX28" fmla="*/ 404602 w 3368822"/>
                  <a:gd name="connsiteY28" fmla="*/ 1190833 h 3247398"/>
                  <a:gd name="connsiteX29" fmla="*/ 849664 w 3368822"/>
                  <a:gd name="connsiteY29" fmla="*/ 1336490 h 3247398"/>
                  <a:gd name="connsiteX30" fmla="*/ 1213806 w 3368822"/>
                  <a:gd name="connsiteY30" fmla="*/ 1417410 h 3247398"/>
                  <a:gd name="connsiteX31" fmla="*/ 1424199 w 3368822"/>
                  <a:gd name="connsiteY31" fmla="*/ 1215109 h 3247398"/>
                  <a:gd name="connsiteX32" fmla="*/ 1367554 w 3368822"/>
                  <a:gd name="connsiteY32" fmla="*/ 842876 h 3247398"/>
                  <a:gd name="connsiteX33" fmla="*/ 1229990 w 3368822"/>
                  <a:gd name="connsiteY33" fmla="*/ 648667 h 3247398"/>
                  <a:gd name="connsiteX34" fmla="*/ 1011505 w 3368822"/>
                  <a:gd name="connsiteY34" fmla="*/ 446366 h 3247398"/>
                  <a:gd name="connsiteX35" fmla="*/ 695916 w 3368822"/>
                  <a:gd name="connsiteY35" fmla="*/ 592023 h 3247398"/>
                  <a:gd name="connsiteX36" fmla="*/ 501707 w 3368822"/>
                  <a:gd name="connsiteY36" fmla="*/ 802415 h 3247398"/>
                  <a:gd name="connsiteX37" fmla="*/ 307498 w 3368822"/>
                  <a:gd name="connsiteY37" fmla="*/ 931888 h 3247398"/>
                  <a:gd name="connsiteX38" fmla="*/ 202301 w 3368822"/>
                  <a:gd name="connsiteY38" fmla="*/ 939980 h 3247398"/>
                  <a:gd name="connsiteX0" fmla="*/ 202301 w 3369324"/>
                  <a:gd name="connsiteY0" fmla="*/ 939980 h 3228251"/>
                  <a:gd name="connsiteX1" fmla="*/ 145657 w 3369324"/>
                  <a:gd name="connsiteY1" fmla="*/ 833956 h 3228251"/>
                  <a:gd name="connsiteX2" fmla="*/ 250854 w 3369324"/>
                  <a:gd name="connsiteY2" fmla="*/ 664851 h 3228251"/>
                  <a:gd name="connsiteX3" fmla="*/ 346997 w 3369324"/>
                  <a:gd name="connsiteY3" fmla="*/ 548544 h 3228251"/>
                  <a:gd name="connsiteX4" fmla="*/ 514606 w 3369324"/>
                  <a:gd name="connsiteY4" fmla="*/ 307011 h 3228251"/>
                  <a:gd name="connsiteX5" fmla="*/ 776836 w 3369324"/>
                  <a:gd name="connsiteY5" fmla="*/ 122684 h 3228251"/>
                  <a:gd name="connsiteX6" fmla="*/ 895065 w 3369324"/>
                  <a:gd name="connsiteY6" fmla="*/ 53007 h 3228251"/>
                  <a:gd name="connsiteX7" fmla="*/ 1078031 w 3369324"/>
                  <a:gd name="connsiteY7" fmla="*/ 1304 h 3228251"/>
                  <a:gd name="connsiteX8" fmla="*/ 1331206 w 3369324"/>
                  <a:gd name="connsiteY8" fmla="*/ 107461 h 3228251"/>
                  <a:gd name="connsiteX9" fmla="*/ 1626500 w 3369324"/>
                  <a:gd name="connsiteY9" fmla="*/ 349261 h 3228251"/>
                  <a:gd name="connsiteX10" fmla="*/ 2118058 w 3369324"/>
                  <a:gd name="connsiteY10" fmla="*/ 725607 h 3228251"/>
                  <a:gd name="connsiteX11" fmla="*/ 2293065 w 3369324"/>
                  <a:gd name="connsiteY11" fmla="*/ 972482 h 3228251"/>
                  <a:gd name="connsiteX12" fmla="*/ 2400184 w 3369324"/>
                  <a:gd name="connsiteY12" fmla="*/ 1416449 h 3228251"/>
                  <a:gd name="connsiteX13" fmla="*/ 2484255 w 3369324"/>
                  <a:gd name="connsiteY13" fmla="*/ 1757276 h 3228251"/>
                  <a:gd name="connsiteX14" fmla="*/ 2824121 w 3369324"/>
                  <a:gd name="connsiteY14" fmla="*/ 2396546 h 3228251"/>
                  <a:gd name="connsiteX15" fmla="*/ 3099250 w 3369324"/>
                  <a:gd name="connsiteY15" fmla="*/ 2873977 h 3228251"/>
                  <a:gd name="connsiteX16" fmla="*/ 3317735 w 3369324"/>
                  <a:gd name="connsiteY16" fmla="*/ 3197658 h 3228251"/>
                  <a:gd name="connsiteX17" fmla="*/ 2063942 w 3369324"/>
                  <a:gd name="connsiteY17" fmla="*/ 3187644 h 3228251"/>
                  <a:gd name="connsiteX18" fmla="*/ 1866867 w 3369324"/>
                  <a:gd name="connsiteY18" fmla="*/ 2958235 h 3228251"/>
                  <a:gd name="connsiteX19" fmla="*/ 1505119 w 3369324"/>
                  <a:gd name="connsiteY19" fmla="*/ 2558387 h 3228251"/>
                  <a:gd name="connsiteX20" fmla="*/ 1269622 w 3369324"/>
                  <a:gd name="connsiteY20" fmla="*/ 2406828 h 3228251"/>
                  <a:gd name="connsiteX21" fmla="*/ 1009316 w 3369324"/>
                  <a:gd name="connsiteY21" fmla="*/ 2134583 h 3228251"/>
                  <a:gd name="connsiteX22" fmla="*/ 875168 w 3369324"/>
                  <a:gd name="connsiteY22" fmla="*/ 1984680 h 3228251"/>
                  <a:gd name="connsiteX23" fmla="*/ 779159 w 3369324"/>
                  <a:gd name="connsiteY23" fmla="*/ 1884825 h 3228251"/>
                  <a:gd name="connsiteX24" fmla="*/ 526250 w 3369324"/>
                  <a:gd name="connsiteY24" fmla="*/ 1712008 h 3228251"/>
                  <a:gd name="connsiteX25" fmla="*/ 121381 w 3369324"/>
                  <a:gd name="connsiteY25" fmla="*/ 1449911 h 3228251"/>
                  <a:gd name="connsiteX26" fmla="*/ 0 w 3369324"/>
                  <a:gd name="connsiteY26" fmla="*/ 1296030 h 3228251"/>
                  <a:gd name="connsiteX27" fmla="*/ 121381 w 3369324"/>
                  <a:gd name="connsiteY27" fmla="*/ 1101821 h 3228251"/>
                  <a:gd name="connsiteX28" fmla="*/ 404602 w 3369324"/>
                  <a:gd name="connsiteY28" fmla="*/ 1190833 h 3228251"/>
                  <a:gd name="connsiteX29" fmla="*/ 849664 w 3369324"/>
                  <a:gd name="connsiteY29" fmla="*/ 1336490 h 3228251"/>
                  <a:gd name="connsiteX30" fmla="*/ 1213806 w 3369324"/>
                  <a:gd name="connsiteY30" fmla="*/ 1417410 h 3228251"/>
                  <a:gd name="connsiteX31" fmla="*/ 1424199 w 3369324"/>
                  <a:gd name="connsiteY31" fmla="*/ 1215109 h 3228251"/>
                  <a:gd name="connsiteX32" fmla="*/ 1367554 w 3369324"/>
                  <a:gd name="connsiteY32" fmla="*/ 842876 h 3228251"/>
                  <a:gd name="connsiteX33" fmla="*/ 1229990 w 3369324"/>
                  <a:gd name="connsiteY33" fmla="*/ 648667 h 3228251"/>
                  <a:gd name="connsiteX34" fmla="*/ 1011505 w 3369324"/>
                  <a:gd name="connsiteY34" fmla="*/ 446366 h 3228251"/>
                  <a:gd name="connsiteX35" fmla="*/ 695916 w 3369324"/>
                  <a:gd name="connsiteY35" fmla="*/ 592023 h 3228251"/>
                  <a:gd name="connsiteX36" fmla="*/ 501707 w 3369324"/>
                  <a:gd name="connsiteY36" fmla="*/ 802415 h 3228251"/>
                  <a:gd name="connsiteX37" fmla="*/ 307498 w 3369324"/>
                  <a:gd name="connsiteY37" fmla="*/ 931888 h 3228251"/>
                  <a:gd name="connsiteX38" fmla="*/ 202301 w 3369324"/>
                  <a:gd name="connsiteY38" fmla="*/ 939980 h 3228251"/>
                  <a:gd name="connsiteX0" fmla="*/ 202301 w 3369324"/>
                  <a:gd name="connsiteY0" fmla="*/ 939980 h 3228251"/>
                  <a:gd name="connsiteX1" fmla="*/ 145657 w 3369324"/>
                  <a:gd name="connsiteY1" fmla="*/ 833956 h 3228251"/>
                  <a:gd name="connsiteX2" fmla="*/ 250854 w 3369324"/>
                  <a:gd name="connsiteY2" fmla="*/ 664851 h 3228251"/>
                  <a:gd name="connsiteX3" fmla="*/ 346997 w 3369324"/>
                  <a:gd name="connsiteY3" fmla="*/ 548544 h 3228251"/>
                  <a:gd name="connsiteX4" fmla="*/ 514606 w 3369324"/>
                  <a:gd name="connsiteY4" fmla="*/ 307011 h 3228251"/>
                  <a:gd name="connsiteX5" fmla="*/ 776836 w 3369324"/>
                  <a:gd name="connsiteY5" fmla="*/ 122684 h 3228251"/>
                  <a:gd name="connsiteX6" fmla="*/ 895065 w 3369324"/>
                  <a:gd name="connsiteY6" fmla="*/ 53007 h 3228251"/>
                  <a:gd name="connsiteX7" fmla="*/ 1078031 w 3369324"/>
                  <a:gd name="connsiteY7" fmla="*/ 1304 h 3228251"/>
                  <a:gd name="connsiteX8" fmla="*/ 1331206 w 3369324"/>
                  <a:gd name="connsiteY8" fmla="*/ 107461 h 3228251"/>
                  <a:gd name="connsiteX9" fmla="*/ 1626500 w 3369324"/>
                  <a:gd name="connsiteY9" fmla="*/ 349261 h 3228251"/>
                  <a:gd name="connsiteX10" fmla="*/ 2118058 w 3369324"/>
                  <a:gd name="connsiteY10" fmla="*/ 725607 h 3228251"/>
                  <a:gd name="connsiteX11" fmla="*/ 2293065 w 3369324"/>
                  <a:gd name="connsiteY11" fmla="*/ 972482 h 3228251"/>
                  <a:gd name="connsiteX12" fmla="*/ 2400184 w 3369324"/>
                  <a:gd name="connsiteY12" fmla="*/ 1416449 h 3228251"/>
                  <a:gd name="connsiteX13" fmla="*/ 2484255 w 3369324"/>
                  <a:gd name="connsiteY13" fmla="*/ 1757276 h 3228251"/>
                  <a:gd name="connsiteX14" fmla="*/ 2824121 w 3369324"/>
                  <a:gd name="connsiteY14" fmla="*/ 2396546 h 3228251"/>
                  <a:gd name="connsiteX15" fmla="*/ 3099250 w 3369324"/>
                  <a:gd name="connsiteY15" fmla="*/ 2873977 h 3228251"/>
                  <a:gd name="connsiteX16" fmla="*/ 3317735 w 3369324"/>
                  <a:gd name="connsiteY16" fmla="*/ 3197658 h 3228251"/>
                  <a:gd name="connsiteX17" fmla="*/ 2063942 w 3369324"/>
                  <a:gd name="connsiteY17" fmla="*/ 3187644 h 3228251"/>
                  <a:gd name="connsiteX18" fmla="*/ 1866867 w 3369324"/>
                  <a:gd name="connsiteY18" fmla="*/ 2958235 h 3228251"/>
                  <a:gd name="connsiteX19" fmla="*/ 1505119 w 3369324"/>
                  <a:gd name="connsiteY19" fmla="*/ 2558387 h 3228251"/>
                  <a:gd name="connsiteX20" fmla="*/ 1269622 w 3369324"/>
                  <a:gd name="connsiteY20" fmla="*/ 2406828 h 3228251"/>
                  <a:gd name="connsiteX21" fmla="*/ 1009316 w 3369324"/>
                  <a:gd name="connsiteY21" fmla="*/ 2134583 h 3228251"/>
                  <a:gd name="connsiteX22" fmla="*/ 875168 w 3369324"/>
                  <a:gd name="connsiteY22" fmla="*/ 1984680 h 3228251"/>
                  <a:gd name="connsiteX23" fmla="*/ 779159 w 3369324"/>
                  <a:gd name="connsiteY23" fmla="*/ 1884825 h 3228251"/>
                  <a:gd name="connsiteX24" fmla="*/ 526250 w 3369324"/>
                  <a:gd name="connsiteY24" fmla="*/ 1712008 h 3228251"/>
                  <a:gd name="connsiteX25" fmla="*/ 121381 w 3369324"/>
                  <a:gd name="connsiteY25" fmla="*/ 1449911 h 3228251"/>
                  <a:gd name="connsiteX26" fmla="*/ 0 w 3369324"/>
                  <a:gd name="connsiteY26" fmla="*/ 1296030 h 3228251"/>
                  <a:gd name="connsiteX27" fmla="*/ 121381 w 3369324"/>
                  <a:gd name="connsiteY27" fmla="*/ 1101821 h 3228251"/>
                  <a:gd name="connsiteX28" fmla="*/ 404602 w 3369324"/>
                  <a:gd name="connsiteY28" fmla="*/ 1190833 h 3228251"/>
                  <a:gd name="connsiteX29" fmla="*/ 849664 w 3369324"/>
                  <a:gd name="connsiteY29" fmla="*/ 1336490 h 3228251"/>
                  <a:gd name="connsiteX30" fmla="*/ 1213806 w 3369324"/>
                  <a:gd name="connsiteY30" fmla="*/ 1417410 h 3228251"/>
                  <a:gd name="connsiteX31" fmla="*/ 1424199 w 3369324"/>
                  <a:gd name="connsiteY31" fmla="*/ 1215109 h 3228251"/>
                  <a:gd name="connsiteX32" fmla="*/ 1367554 w 3369324"/>
                  <a:gd name="connsiteY32" fmla="*/ 842876 h 3228251"/>
                  <a:gd name="connsiteX33" fmla="*/ 1229990 w 3369324"/>
                  <a:gd name="connsiteY33" fmla="*/ 648667 h 3228251"/>
                  <a:gd name="connsiteX34" fmla="*/ 1011505 w 3369324"/>
                  <a:gd name="connsiteY34" fmla="*/ 446366 h 3228251"/>
                  <a:gd name="connsiteX35" fmla="*/ 695916 w 3369324"/>
                  <a:gd name="connsiteY35" fmla="*/ 592023 h 3228251"/>
                  <a:gd name="connsiteX36" fmla="*/ 501707 w 3369324"/>
                  <a:gd name="connsiteY36" fmla="*/ 802415 h 3228251"/>
                  <a:gd name="connsiteX37" fmla="*/ 307498 w 3369324"/>
                  <a:gd name="connsiteY37" fmla="*/ 931888 h 3228251"/>
                  <a:gd name="connsiteX38" fmla="*/ 202301 w 3369324"/>
                  <a:gd name="connsiteY38" fmla="*/ 939980 h 3228251"/>
                  <a:gd name="connsiteX0" fmla="*/ 202301 w 3369324"/>
                  <a:gd name="connsiteY0" fmla="*/ 939980 h 3228251"/>
                  <a:gd name="connsiteX1" fmla="*/ 145657 w 3369324"/>
                  <a:gd name="connsiteY1" fmla="*/ 833956 h 3228251"/>
                  <a:gd name="connsiteX2" fmla="*/ 250854 w 3369324"/>
                  <a:gd name="connsiteY2" fmla="*/ 664851 h 3228251"/>
                  <a:gd name="connsiteX3" fmla="*/ 346997 w 3369324"/>
                  <a:gd name="connsiteY3" fmla="*/ 548544 h 3228251"/>
                  <a:gd name="connsiteX4" fmla="*/ 514606 w 3369324"/>
                  <a:gd name="connsiteY4" fmla="*/ 307011 h 3228251"/>
                  <a:gd name="connsiteX5" fmla="*/ 776836 w 3369324"/>
                  <a:gd name="connsiteY5" fmla="*/ 122684 h 3228251"/>
                  <a:gd name="connsiteX6" fmla="*/ 895065 w 3369324"/>
                  <a:gd name="connsiteY6" fmla="*/ 53007 h 3228251"/>
                  <a:gd name="connsiteX7" fmla="*/ 1078031 w 3369324"/>
                  <a:gd name="connsiteY7" fmla="*/ 1304 h 3228251"/>
                  <a:gd name="connsiteX8" fmla="*/ 1331206 w 3369324"/>
                  <a:gd name="connsiteY8" fmla="*/ 107461 h 3228251"/>
                  <a:gd name="connsiteX9" fmla="*/ 1626500 w 3369324"/>
                  <a:gd name="connsiteY9" fmla="*/ 349261 h 3228251"/>
                  <a:gd name="connsiteX10" fmla="*/ 2118058 w 3369324"/>
                  <a:gd name="connsiteY10" fmla="*/ 725607 h 3228251"/>
                  <a:gd name="connsiteX11" fmla="*/ 2293065 w 3369324"/>
                  <a:gd name="connsiteY11" fmla="*/ 972482 h 3228251"/>
                  <a:gd name="connsiteX12" fmla="*/ 2400184 w 3369324"/>
                  <a:gd name="connsiteY12" fmla="*/ 1416449 h 3228251"/>
                  <a:gd name="connsiteX13" fmla="*/ 2484255 w 3369324"/>
                  <a:gd name="connsiteY13" fmla="*/ 1757276 h 3228251"/>
                  <a:gd name="connsiteX14" fmla="*/ 2824121 w 3369324"/>
                  <a:gd name="connsiteY14" fmla="*/ 2396546 h 3228251"/>
                  <a:gd name="connsiteX15" fmla="*/ 3099250 w 3369324"/>
                  <a:gd name="connsiteY15" fmla="*/ 2873977 h 3228251"/>
                  <a:gd name="connsiteX16" fmla="*/ 3317735 w 3369324"/>
                  <a:gd name="connsiteY16" fmla="*/ 3197658 h 3228251"/>
                  <a:gd name="connsiteX17" fmla="*/ 2063942 w 3369324"/>
                  <a:gd name="connsiteY17" fmla="*/ 3187644 h 3228251"/>
                  <a:gd name="connsiteX18" fmla="*/ 1866867 w 3369324"/>
                  <a:gd name="connsiteY18" fmla="*/ 2958235 h 3228251"/>
                  <a:gd name="connsiteX19" fmla="*/ 1505119 w 3369324"/>
                  <a:gd name="connsiteY19" fmla="*/ 2558387 h 3228251"/>
                  <a:gd name="connsiteX20" fmla="*/ 1269622 w 3369324"/>
                  <a:gd name="connsiteY20" fmla="*/ 2406828 h 3228251"/>
                  <a:gd name="connsiteX21" fmla="*/ 1009316 w 3369324"/>
                  <a:gd name="connsiteY21" fmla="*/ 2134583 h 3228251"/>
                  <a:gd name="connsiteX22" fmla="*/ 875168 w 3369324"/>
                  <a:gd name="connsiteY22" fmla="*/ 1984680 h 3228251"/>
                  <a:gd name="connsiteX23" fmla="*/ 779159 w 3369324"/>
                  <a:gd name="connsiteY23" fmla="*/ 1884825 h 3228251"/>
                  <a:gd name="connsiteX24" fmla="*/ 526250 w 3369324"/>
                  <a:gd name="connsiteY24" fmla="*/ 1712008 h 3228251"/>
                  <a:gd name="connsiteX25" fmla="*/ 121381 w 3369324"/>
                  <a:gd name="connsiteY25" fmla="*/ 1449911 h 3228251"/>
                  <a:gd name="connsiteX26" fmla="*/ 0 w 3369324"/>
                  <a:gd name="connsiteY26" fmla="*/ 1296030 h 3228251"/>
                  <a:gd name="connsiteX27" fmla="*/ 121381 w 3369324"/>
                  <a:gd name="connsiteY27" fmla="*/ 1101821 h 3228251"/>
                  <a:gd name="connsiteX28" fmla="*/ 404602 w 3369324"/>
                  <a:gd name="connsiteY28" fmla="*/ 1190833 h 3228251"/>
                  <a:gd name="connsiteX29" fmla="*/ 849664 w 3369324"/>
                  <a:gd name="connsiteY29" fmla="*/ 1336490 h 3228251"/>
                  <a:gd name="connsiteX30" fmla="*/ 1213806 w 3369324"/>
                  <a:gd name="connsiteY30" fmla="*/ 1417410 h 3228251"/>
                  <a:gd name="connsiteX31" fmla="*/ 1424199 w 3369324"/>
                  <a:gd name="connsiteY31" fmla="*/ 1215109 h 3228251"/>
                  <a:gd name="connsiteX32" fmla="*/ 1367554 w 3369324"/>
                  <a:gd name="connsiteY32" fmla="*/ 842876 h 3228251"/>
                  <a:gd name="connsiteX33" fmla="*/ 1229990 w 3369324"/>
                  <a:gd name="connsiteY33" fmla="*/ 648667 h 3228251"/>
                  <a:gd name="connsiteX34" fmla="*/ 1011505 w 3369324"/>
                  <a:gd name="connsiteY34" fmla="*/ 446366 h 3228251"/>
                  <a:gd name="connsiteX35" fmla="*/ 695916 w 3369324"/>
                  <a:gd name="connsiteY35" fmla="*/ 592023 h 3228251"/>
                  <a:gd name="connsiteX36" fmla="*/ 501707 w 3369324"/>
                  <a:gd name="connsiteY36" fmla="*/ 802415 h 3228251"/>
                  <a:gd name="connsiteX37" fmla="*/ 307498 w 3369324"/>
                  <a:gd name="connsiteY37" fmla="*/ 931888 h 3228251"/>
                  <a:gd name="connsiteX38" fmla="*/ 202301 w 3369324"/>
                  <a:gd name="connsiteY38" fmla="*/ 939980 h 3228251"/>
                  <a:gd name="connsiteX0" fmla="*/ 202301 w 3328529"/>
                  <a:gd name="connsiteY0" fmla="*/ 939980 h 3211394"/>
                  <a:gd name="connsiteX1" fmla="*/ 145657 w 3328529"/>
                  <a:gd name="connsiteY1" fmla="*/ 833956 h 3211394"/>
                  <a:gd name="connsiteX2" fmla="*/ 250854 w 3328529"/>
                  <a:gd name="connsiteY2" fmla="*/ 664851 h 3211394"/>
                  <a:gd name="connsiteX3" fmla="*/ 346997 w 3328529"/>
                  <a:gd name="connsiteY3" fmla="*/ 548544 h 3211394"/>
                  <a:gd name="connsiteX4" fmla="*/ 514606 w 3328529"/>
                  <a:gd name="connsiteY4" fmla="*/ 307011 h 3211394"/>
                  <a:gd name="connsiteX5" fmla="*/ 776836 w 3328529"/>
                  <a:gd name="connsiteY5" fmla="*/ 122684 h 3211394"/>
                  <a:gd name="connsiteX6" fmla="*/ 895065 w 3328529"/>
                  <a:gd name="connsiteY6" fmla="*/ 53007 h 3211394"/>
                  <a:gd name="connsiteX7" fmla="*/ 1078031 w 3328529"/>
                  <a:gd name="connsiteY7" fmla="*/ 1304 h 3211394"/>
                  <a:gd name="connsiteX8" fmla="*/ 1331206 w 3328529"/>
                  <a:gd name="connsiteY8" fmla="*/ 107461 h 3211394"/>
                  <a:gd name="connsiteX9" fmla="*/ 1626500 w 3328529"/>
                  <a:gd name="connsiteY9" fmla="*/ 349261 h 3211394"/>
                  <a:gd name="connsiteX10" fmla="*/ 2118058 w 3328529"/>
                  <a:gd name="connsiteY10" fmla="*/ 725607 h 3211394"/>
                  <a:gd name="connsiteX11" fmla="*/ 2293065 w 3328529"/>
                  <a:gd name="connsiteY11" fmla="*/ 972482 h 3211394"/>
                  <a:gd name="connsiteX12" fmla="*/ 2400184 w 3328529"/>
                  <a:gd name="connsiteY12" fmla="*/ 1416449 h 3211394"/>
                  <a:gd name="connsiteX13" fmla="*/ 2484255 w 3328529"/>
                  <a:gd name="connsiteY13" fmla="*/ 1757276 h 3211394"/>
                  <a:gd name="connsiteX14" fmla="*/ 2824121 w 3328529"/>
                  <a:gd name="connsiteY14" fmla="*/ 2396546 h 3211394"/>
                  <a:gd name="connsiteX15" fmla="*/ 3099250 w 3328529"/>
                  <a:gd name="connsiteY15" fmla="*/ 2873977 h 3211394"/>
                  <a:gd name="connsiteX16" fmla="*/ 3272015 w 3328529"/>
                  <a:gd name="connsiteY16" fmla="*/ 3163368 h 3211394"/>
                  <a:gd name="connsiteX17" fmla="*/ 2063942 w 3328529"/>
                  <a:gd name="connsiteY17" fmla="*/ 3187644 h 3211394"/>
                  <a:gd name="connsiteX18" fmla="*/ 1866867 w 3328529"/>
                  <a:gd name="connsiteY18" fmla="*/ 2958235 h 3211394"/>
                  <a:gd name="connsiteX19" fmla="*/ 1505119 w 3328529"/>
                  <a:gd name="connsiteY19" fmla="*/ 2558387 h 3211394"/>
                  <a:gd name="connsiteX20" fmla="*/ 1269622 w 3328529"/>
                  <a:gd name="connsiteY20" fmla="*/ 2406828 h 3211394"/>
                  <a:gd name="connsiteX21" fmla="*/ 1009316 w 3328529"/>
                  <a:gd name="connsiteY21" fmla="*/ 2134583 h 3211394"/>
                  <a:gd name="connsiteX22" fmla="*/ 875168 w 3328529"/>
                  <a:gd name="connsiteY22" fmla="*/ 1984680 h 3211394"/>
                  <a:gd name="connsiteX23" fmla="*/ 779159 w 3328529"/>
                  <a:gd name="connsiteY23" fmla="*/ 1884825 h 3211394"/>
                  <a:gd name="connsiteX24" fmla="*/ 526250 w 3328529"/>
                  <a:gd name="connsiteY24" fmla="*/ 1712008 h 3211394"/>
                  <a:gd name="connsiteX25" fmla="*/ 121381 w 3328529"/>
                  <a:gd name="connsiteY25" fmla="*/ 1449911 h 3211394"/>
                  <a:gd name="connsiteX26" fmla="*/ 0 w 3328529"/>
                  <a:gd name="connsiteY26" fmla="*/ 1296030 h 3211394"/>
                  <a:gd name="connsiteX27" fmla="*/ 121381 w 3328529"/>
                  <a:gd name="connsiteY27" fmla="*/ 1101821 h 3211394"/>
                  <a:gd name="connsiteX28" fmla="*/ 404602 w 3328529"/>
                  <a:gd name="connsiteY28" fmla="*/ 1190833 h 3211394"/>
                  <a:gd name="connsiteX29" fmla="*/ 849664 w 3328529"/>
                  <a:gd name="connsiteY29" fmla="*/ 1336490 h 3211394"/>
                  <a:gd name="connsiteX30" fmla="*/ 1213806 w 3328529"/>
                  <a:gd name="connsiteY30" fmla="*/ 1417410 h 3211394"/>
                  <a:gd name="connsiteX31" fmla="*/ 1424199 w 3328529"/>
                  <a:gd name="connsiteY31" fmla="*/ 1215109 h 3211394"/>
                  <a:gd name="connsiteX32" fmla="*/ 1367554 w 3328529"/>
                  <a:gd name="connsiteY32" fmla="*/ 842876 h 3211394"/>
                  <a:gd name="connsiteX33" fmla="*/ 1229990 w 3328529"/>
                  <a:gd name="connsiteY33" fmla="*/ 648667 h 3211394"/>
                  <a:gd name="connsiteX34" fmla="*/ 1011505 w 3328529"/>
                  <a:gd name="connsiteY34" fmla="*/ 446366 h 3211394"/>
                  <a:gd name="connsiteX35" fmla="*/ 695916 w 3328529"/>
                  <a:gd name="connsiteY35" fmla="*/ 592023 h 3211394"/>
                  <a:gd name="connsiteX36" fmla="*/ 501707 w 3328529"/>
                  <a:gd name="connsiteY36" fmla="*/ 802415 h 3211394"/>
                  <a:gd name="connsiteX37" fmla="*/ 307498 w 3328529"/>
                  <a:gd name="connsiteY37" fmla="*/ 931888 h 3211394"/>
                  <a:gd name="connsiteX38" fmla="*/ 202301 w 3328529"/>
                  <a:gd name="connsiteY38" fmla="*/ 939980 h 3211394"/>
                  <a:gd name="connsiteX0" fmla="*/ 202301 w 3275782"/>
                  <a:gd name="connsiteY0" fmla="*/ 939980 h 3211394"/>
                  <a:gd name="connsiteX1" fmla="*/ 145657 w 3275782"/>
                  <a:gd name="connsiteY1" fmla="*/ 833956 h 3211394"/>
                  <a:gd name="connsiteX2" fmla="*/ 250854 w 3275782"/>
                  <a:gd name="connsiteY2" fmla="*/ 664851 h 3211394"/>
                  <a:gd name="connsiteX3" fmla="*/ 346997 w 3275782"/>
                  <a:gd name="connsiteY3" fmla="*/ 548544 h 3211394"/>
                  <a:gd name="connsiteX4" fmla="*/ 514606 w 3275782"/>
                  <a:gd name="connsiteY4" fmla="*/ 307011 h 3211394"/>
                  <a:gd name="connsiteX5" fmla="*/ 776836 w 3275782"/>
                  <a:gd name="connsiteY5" fmla="*/ 122684 h 3211394"/>
                  <a:gd name="connsiteX6" fmla="*/ 895065 w 3275782"/>
                  <a:gd name="connsiteY6" fmla="*/ 53007 h 3211394"/>
                  <a:gd name="connsiteX7" fmla="*/ 1078031 w 3275782"/>
                  <a:gd name="connsiteY7" fmla="*/ 1304 h 3211394"/>
                  <a:gd name="connsiteX8" fmla="*/ 1331206 w 3275782"/>
                  <a:gd name="connsiteY8" fmla="*/ 107461 h 3211394"/>
                  <a:gd name="connsiteX9" fmla="*/ 1626500 w 3275782"/>
                  <a:gd name="connsiteY9" fmla="*/ 349261 h 3211394"/>
                  <a:gd name="connsiteX10" fmla="*/ 2118058 w 3275782"/>
                  <a:gd name="connsiteY10" fmla="*/ 725607 h 3211394"/>
                  <a:gd name="connsiteX11" fmla="*/ 2293065 w 3275782"/>
                  <a:gd name="connsiteY11" fmla="*/ 972482 h 3211394"/>
                  <a:gd name="connsiteX12" fmla="*/ 2400184 w 3275782"/>
                  <a:gd name="connsiteY12" fmla="*/ 1416449 h 3211394"/>
                  <a:gd name="connsiteX13" fmla="*/ 2484255 w 3275782"/>
                  <a:gd name="connsiteY13" fmla="*/ 1757276 h 3211394"/>
                  <a:gd name="connsiteX14" fmla="*/ 2824121 w 3275782"/>
                  <a:gd name="connsiteY14" fmla="*/ 2396546 h 3211394"/>
                  <a:gd name="connsiteX15" fmla="*/ 3099250 w 3275782"/>
                  <a:gd name="connsiteY15" fmla="*/ 2873977 h 3211394"/>
                  <a:gd name="connsiteX16" fmla="*/ 3211055 w 3275782"/>
                  <a:gd name="connsiteY16" fmla="*/ 3163368 h 3211394"/>
                  <a:gd name="connsiteX17" fmla="*/ 2063942 w 3275782"/>
                  <a:gd name="connsiteY17" fmla="*/ 3187644 h 3211394"/>
                  <a:gd name="connsiteX18" fmla="*/ 1866867 w 3275782"/>
                  <a:gd name="connsiteY18" fmla="*/ 2958235 h 3211394"/>
                  <a:gd name="connsiteX19" fmla="*/ 1505119 w 3275782"/>
                  <a:gd name="connsiteY19" fmla="*/ 2558387 h 3211394"/>
                  <a:gd name="connsiteX20" fmla="*/ 1269622 w 3275782"/>
                  <a:gd name="connsiteY20" fmla="*/ 2406828 h 3211394"/>
                  <a:gd name="connsiteX21" fmla="*/ 1009316 w 3275782"/>
                  <a:gd name="connsiteY21" fmla="*/ 2134583 h 3211394"/>
                  <a:gd name="connsiteX22" fmla="*/ 875168 w 3275782"/>
                  <a:gd name="connsiteY22" fmla="*/ 1984680 h 3211394"/>
                  <a:gd name="connsiteX23" fmla="*/ 779159 w 3275782"/>
                  <a:gd name="connsiteY23" fmla="*/ 1884825 h 3211394"/>
                  <a:gd name="connsiteX24" fmla="*/ 526250 w 3275782"/>
                  <a:gd name="connsiteY24" fmla="*/ 1712008 h 3211394"/>
                  <a:gd name="connsiteX25" fmla="*/ 121381 w 3275782"/>
                  <a:gd name="connsiteY25" fmla="*/ 1449911 h 3211394"/>
                  <a:gd name="connsiteX26" fmla="*/ 0 w 3275782"/>
                  <a:gd name="connsiteY26" fmla="*/ 1296030 h 3211394"/>
                  <a:gd name="connsiteX27" fmla="*/ 121381 w 3275782"/>
                  <a:gd name="connsiteY27" fmla="*/ 1101821 h 3211394"/>
                  <a:gd name="connsiteX28" fmla="*/ 404602 w 3275782"/>
                  <a:gd name="connsiteY28" fmla="*/ 1190833 h 3211394"/>
                  <a:gd name="connsiteX29" fmla="*/ 849664 w 3275782"/>
                  <a:gd name="connsiteY29" fmla="*/ 1336490 h 3211394"/>
                  <a:gd name="connsiteX30" fmla="*/ 1213806 w 3275782"/>
                  <a:gd name="connsiteY30" fmla="*/ 1417410 h 3211394"/>
                  <a:gd name="connsiteX31" fmla="*/ 1424199 w 3275782"/>
                  <a:gd name="connsiteY31" fmla="*/ 1215109 h 3211394"/>
                  <a:gd name="connsiteX32" fmla="*/ 1367554 w 3275782"/>
                  <a:gd name="connsiteY32" fmla="*/ 842876 h 3211394"/>
                  <a:gd name="connsiteX33" fmla="*/ 1229990 w 3275782"/>
                  <a:gd name="connsiteY33" fmla="*/ 648667 h 3211394"/>
                  <a:gd name="connsiteX34" fmla="*/ 1011505 w 3275782"/>
                  <a:gd name="connsiteY34" fmla="*/ 446366 h 3211394"/>
                  <a:gd name="connsiteX35" fmla="*/ 695916 w 3275782"/>
                  <a:gd name="connsiteY35" fmla="*/ 592023 h 3211394"/>
                  <a:gd name="connsiteX36" fmla="*/ 501707 w 3275782"/>
                  <a:gd name="connsiteY36" fmla="*/ 802415 h 3211394"/>
                  <a:gd name="connsiteX37" fmla="*/ 307498 w 3275782"/>
                  <a:gd name="connsiteY37" fmla="*/ 931888 h 3211394"/>
                  <a:gd name="connsiteX38" fmla="*/ 202301 w 3275782"/>
                  <a:gd name="connsiteY38" fmla="*/ 939980 h 3211394"/>
                  <a:gd name="connsiteX0" fmla="*/ 202301 w 3211055"/>
                  <a:gd name="connsiteY0" fmla="*/ 939980 h 3211394"/>
                  <a:gd name="connsiteX1" fmla="*/ 145657 w 3211055"/>
                  <a:gd name="connsiteY1" fmla="*/ 833956 h 3211394"/>
                  <a:gd name="connsiteX2" fmla="*/ 250854 w 3211055"/>
                  <a:gd name="connsiteY2" fmla="*/ 664851 h 3211394"/>
                  <a:gd name="connsiteX3" fmla="*/ 346997 w 3211055"/>
                  <a:gd name="connsiteY3" fmla="*/ 548544 h 3211394"/>
                  <a:gd name="connsiteX4" fmla="*/ 514606 w 3211055"/>
                  <a:gd name="connsiteY4" fmla="*/ 307011 h 3211394"/>
                  <a:gd name="connsiteX5" fmla="*/ 776836 w 3211055"/>
                  <a:gd name="connsiteY5" fmla="*/ 122684 h 3211394"/>
                  <a:gd name="connsiteX6" fmla="*/ 895065 w 3211055"/>
                  <a:gd name="connsiteY6" fmla="*/ 53007 h 3211394"/>
                  <a:gd name="connsiteX7" fmla="*/ 1078031 w 3211055"/>
                  <a:gd name="connsiteY7" fmla="*/ 1304 h 3211394"/>
                  <a:gd name="connsiteX8" fmla="*/ 1331206 w 3211055"/>
                  <a:gd name="connsiteY8" fmla="*/ 107461 h 3211394"/>
                  <a:gd name="connsiteX9" fmla="*/ 1626500 w 3211055"/>
                  <a:gd name="connsiteY9" fmla="*/ 349261 h 3211394"/>
                  <a:gd name="connsiteX10" fmla="*/ 2118058 w 3211055"/>
                  <a:gd name="connsiteY10" fmla="*/ 725607 h 3211394"/>
                  <a:gd name="connsiteX11" fmla="*/ 2293065 w 3211055"/>
                  <a:gd name="connsiteY11" fmla="*/ 972482 h 3211394"/>
                  <a:gd name="connsiteX12" fmla="*/ 2400184 w 3211055"/>
                  <a:gd name="connsiteY12" fmla="*/ 1416449 h 3211394"/>
                  <a:gd name="connsiteX13" fmla="*/ 2484255 w 3211055"/>
                  <a:gd name="connsiteY13" fmla="*/ 1757276 h 3211394"/>
                  <a:gd name="connsiteX14" fmla="*/ 2824121 w 3211055"/>
                  <a:gd name="connsiteY14" fmla="*/ 2396546 h 3211394"/>
                  <a:gd name="connsiteX15" fmla="*/ 3099250 w 3211055"/>
                  <a:gd name="connsiteY15" fmla="*/ 2873977 h 3211394"/>
                  <a:gd name="connsiteX16" fmla="*/ 3211055 w 3211055"/>
                  <a:gd name="connsiteY16" fmla="*/ 3163368 h 3211394"/>
                  <a:gd name="connsiteX17" fmla="*/ 2063942 w 3211055"/>
                  <a:gd name="connsiteY17" fmla="*/ 3187644 h 3211394"/>
                  <a:gd name="connsiteX18" fmla="*/ 1866867 w 3211055"/>
                  <a:gd name="connsiteY18" fmla="*/ 2958235 h 3211394"/>
                  <a:gd name="connsiteX19" fmla="*/ 1505119 w 3211055"/>
                  <a:gd name="connsiteY19" fmla="*/ 2558387 h 3211394"/>
                  <a:gd name="connsiteX20" fmla="*/ 1269622 w 3211055"/>
                  <a:gd name="connsiteY20" fmla="*/ 2406828 h 3211394"/>
                  <a:gd name="connsiteX21" fmla="*/ 1009316 w 3211055"/>
                  <a:gd name="connsiteY21" fmla="*/ 2134583 h 3211394"/>
                  <a:gd name="connsiteX22" fmla="*/ 875168 w 3211055"/>
                  <a:gd name="connsiteY22" fmla="*/ 1984680 h 3211394"/>
                  <a:gd name="connsiteX23" fmla="*/ 779159 w 3211055"/>
                  <a:gd name="connsiteY23" fmla="*/ 1884825 h 3211394"/>
                  <a:gd name="connsiteX24" fmla="*/ 526250 w 3211055"/>
                  <a:gd name="connsiteY24" fmla="*/ 1712008 h 3211394"/>
                  <a:gd name="connsiteX25" fmla="*/ 121381 w 3211055"/>
                  <a:gd name="connsiteY25" fmla="*/ 1449911 h 3211394"/>
                  <a:gd name="connsiteX26" fmla="*/ 0 w 3211055"/>
                  <a:gd name="connsiteY26" fmla="*/ 1296030 h 3211394"/>
                  <a:gd name="connsiteX27" fmla="*/ 121381 w 3211055"/>
                  <a:gd name="connsiteY27" fmla="*/ 1101821 h 3211394"/>
                  <a:gd name="connsiteX28" fmla="*/ 404602 w 3211055"/>
                  <a:gd name="connsiteY28" fmla="*/ 1190833 h 3211394"/>
                  <a:gd name="connsiteX29" fmla="*/ 849664 w 3211055"/>
                  <a:gd name="connsiteY29" fmla="*/ 1336490 h 3211394"/>
                  <a:gd name="connsiteX30" fmla="*/ 1213806 w 3211055"/>
                  <a:gd name="connsiteY30" fmla="*/ 1417410 h 3211394"/>
                  <a:gd name="connsiteX31" fmla="*/ 1424199 w 3211055"/>
                  <a:gd name="connsiteY31" fmla="*/ 1215109 h 3211394"/>
                  <a:gd name="connsiteX32" fmla="*/ 1367554 w 3211055"/>
                  <a:gd name="connsiteY32" fmla="*/ 842876 h 3211394"/>
                  <a:gd name="connsiteX33" fmla="*/ 1229990 w 3211055"/>
                  <a:gd name="connsiteY33" fmla="*/ 648667 h 3211394"/>
                  <a:gd name="connsiteX34" fmla="*/ 1011505 w 3211055"/>
                  <a:gd name="connsiteY34" fmla="*/ 446366 h 3211394"/>
                  <a:gd name="connsiteX35" fmla="*/ 695916 w 3211055"/>
                  <a:gd name="connsiteY35" fmla="*/ 592023 h 3211394"/>
                  <a:gd name="connsiteX36" fmla="*/ 501707 w 3211055"/>
                  <a:gd name="connsiteY36" fmla="*/ 802415 h 3211394"/>
                  <a:gd name="connsiteX37" fmla="*/ 307498 w 3211055"/>
                  <a:gd name="connsiteY37" fmla="*/ 931888 h 3211394"/>
                  <a:gd name="connsiteX38" fmla="*/ 202301 w 3211055"/>
                  <a:gd name="connsiteY38" fmla="*/ 939980 h 3211394"/>
                  <a:gd name="connsiteX0" fmla="*/ 202301 w 3291065"/>
                  <a:gd name="connsiteY0" fmla="*/ 939980 h 3217727"/>
                  <a:gd name="connsiteX1" fmla="*/ 145657 w 3291065"/>
                  <a:gd name="connsiteY1" fmla="*/ 833956 h 3217727"/>
                  <a:gd name="connsiteX2" fmla="*/ 250854 w 3291065"/>
                  <a:gd name="connsiteY2" fmla="*/ 664851 h 3217727"/>
                  <a:gd name="connsiteX3" fmla="*/ 346997 w 3291065"/>
                  <a:gd name="connsiteY3" fmla="*/ 548544 h 3217727"/>
                  <a:gd name="connsiteX4" fmla="*/ 514606 w 3291065"/>
                  <a:gd name="connsiteY4" fmla="*/ 307011 h 3217727"/>
                  <a:gd name="connsiteX5" fmla="*/ 776836 w 3291065"/>
                  <a:gd name="connsiteY5" fmla="*/ 122684 h 3217727"/>
                  <a:gd name="connsiteX6" fmla="*/ 895065 w 3291065"/>
                  <a:gd name="connsiteY6" fmla="*/ 53007 h 3217727"/>
                  <a:gd name="connsiteX7" fmla="*/ 1078031 w 3291065"/>
                  <a:gd name="connsiteY7" fmla="*/ 1304 h 3217727"/>
                  <a:gd name="connsiteX8" fmla="*/ 1331206 w 3291065"/>
                  <a:gd name="connsiteY8" fmla="*/ 107461 h 3217727"/>
                  <a:gd name="connsiteX9" fmla="*/ 1626500 w 3291065"/>
                  <a:gd name="connsiteY9" fmla="*/ 349261 h 3217727"/>
                  <a:gd name="connsiteX10" fmla="*/ 2118058 w 3291065"/>
                  <a:gd name="connsiteY10" fmla="*/ 725607 h 3217727"/>
                  <a:gd name="connsiteX11" fmla="*/ 2293065 w 3291065"/>
                  <a:gd name="connsiteY11" fmla="*/ 972482 h 3217727"/>
                  <a:gd name="connsiteX12" fmla="*/ 2400184 w 3291065"/>
                  <a:gd name="connsiteY12" fmla="*/ 1416449 h 3217727"/>
                  <a:gd name="connsiteX13" fmla="*/ 2484255 w 3291065"/>
                  <a:gd name="connsiteY13" fmla="*/ 1757276 h 3217727"/>
                  <a:gd name="connsiteX14" fmla="*/ 2824121 w 3291065"/>
                  <a:gd name="connsiteY14" fmla="*/ 2396546 h 3217727"/>
                  <a:gd name="connsiteX15" fmla="*/ 3099250 w 3291065"/>
                  <a:gd name="connsiteY15" fmla="*/ 2873977 h 3217727"/>
                  <a:gd name="connsiteX16" fmla="*/ 3291065 w 3291065"/>
                  <a:gd name="connsiteY16" fmla="*/ 3178608 h 3217727"/>
                  <a:gd name="connsiteX17" fmla="*/ 2063942 w 3291065"/>
                  <a:gd name="connsiteY17" fmla="*/ 3187644 h 3217727"/>
                  <a:gd name="connsiteX18" fmla="*/ 1866867 w 3291065"/>
                  <a:gd name="connsiteY18" fmla="*/ 2958235 h 3217727"/>
                  <a:gd name="connsiteX19" fmla="*/ 1505119 w 3291065"/>
                  <a:gd name="connsiteY19" fmla="*/ 2558387 h 3217727"/>
                  <a:gd name="connsiteX20" fmla="*/ 1269622 w 3291065"/>
                  <a:gd name="connsiteY20" fmla="*/ 2406828 h 3217727"/>
                  <a:gd name="connsiteX21" fmla="*/ 1009316 w 3291065"/>
                  <a:gd name="connsiteY21" fmla="*/ 2134583 h 3217727"/>
                  <a:gd name="connsiteX22" fmla="*/ 875168 w 3291065"/>
                  <a:gd name="connsiteY22" fmla="*/ 1984680 h 3217727"/>
                  <a:gd name="connsiteX23" fmla="*/ 779159 w 3291065"/>
                  <a:gd name="connsiteY23" fmla="*/ 1884825 h 3217727"/>
                  <a:gd name="connsiteX24" fmla="*/ 526250 w 3291065"/>
                  <a:gd name="connsiteY24" fmla="*/ 1712008 h 3217727"/>
                  <a:gd name="connsiteX25" fmla="*/ 121381 w 3291065"/>
                  <a:gd name="connsiteY25" fmla="*/ 1449911 h 3217727"/>
                  <a:gd name="connsiteX26" fmla="*/ 0 w 3291065"/>
                  <a:gd name="connsiteY26" fmla="*/ 1296030 h 3217727"/>
                  <a:gd name="connsiteX27" fmla="*/ 121381 w 3291065"/>
                  <a:gd name="connsiteY27" fmla="*/ 1101821 h 3217727"/>
                  <a:gd name="connsiteX28" fmla="*/ 404602 w 3291065"/>
                  <a:gd name="connsiteY28" fmla="*/ 1190833 h 3217727"/>
                  <a:gd name="connsiteX29" fmla="*/ 849664 w 3291065"/>
                  <a:gd name="connsiteY29" fmla="*/ 1336490 h 3217727"/>
                  <a:gd name="connsiteX30" fmla="*/ 1213806 w 3291065"/>
                  <a:gd name="connsiteY30" fmla="*/ 1417410 h 3217727"/>
                  <a:gd name="connsiteX31" fmla="*/ 1424199 w 3291065"/>
                  <a:gd name="connsiteY31" fmla="*/ 1215109 h 3217727"/>
                  <a:gd name="connsiteX32" fmla="*/ 1367554 w 3291065"/>
                  <a:gd name="connsiteY32" fmla="*/ 842876 h 3217727"/>
                  <a:gd name="connsiteX33" fmla="*/ 1229990 w 3291065"/>
                  <a:gd name="connsiteY33" fmla="*/ 648667 h 3217727"/>
                  <a:gd name="connsiteX34" fmla="*/ 1011505 w 3291065"/>
                  <a:gd name="connsiteY34" fmla="*/ 446366 h 3217727"/>
                  <a:gd name="connsiteX35" fmla="*/ 695916 w 3291065"/>
                  <a:gd name="connsiteY35" fmla="*/ 592023 h 3217727"/>
                  <a:gd name="connsiteX36" fmla="*/ 501707 w 3291065"/>
                  <a:gd name="connsiteY36" fmla="*/ 802415 h 3217727"/>
                  <a:gd name="connsiteX37" fmla="*/ 307498 w 3291065"/>
                  <a:gd name="connsiteY37" fmla="*/ 931888 h 3217727"/>
                  <a:gd name="connsiteX38" fmla="*/ 202301 w 3291065"/>
                  <a:gd name="connsiteY38" fmla="*/ 939980 h 3217727"/>
                  <a:gd name="connsiteX0" fmla="*/ 202301 w 3291065"/>
                  <a:gd name="connsiteY0" fmla="*/ 939980 h 3208069"/>
                  <a:gd name="connsiteX1" fmla="*/ 145657 w 3291065"/>
                  <a:gd name="connsiteY1" fmla="*/ 833956 h 3208069"/>
                  <a:gd name="connsiteX2" fmla="*/ 250854 w 3291065"/>
                  <a:gd name="connsiteY2" fmla="*/ 664851 h 3208069"/>
                  <a:gd name="connsiteX3" fmla="*/ 346997 w 3291065"/>
                  <a:gd name="connsiteY3" fmla="*/ 548544 h 3208069"/>
                  <a:gd name="connsiteX4" fmla="*/ 514606 w 3291065"/>
                  <a:gd name="connsiteY4" fmla="*/ 307011 h 3208069"/>
                  <a:gd name="connsiteX5" fmla="*/ 776836 w 3291065"/>
                  <a:gd name="connsiteY5" fmla="*/ 122684 h 3208069"/>
                  <a:gd name="connsiteX6" fmla="*/ 895065 w 3291065"/>
                  <a:gd name="connsiteY6" fmla="*/ 53007 h 3208069"/>
                  <a:gd name="connsiteX7" fmla="*/ 1078031 w 3291065"/>
                  <a:gd name="connsiteY7" fmla="*/ 1304 h 3208069"/>
                  <a:gd name="connsiteX8" fmla="*/ 1331206 w 3291065"/>
                  <a:gd name="connsiteY8" fmla="*/ 107461 h 3208069"/>
                  <a:gd name="connsiteX9" fmla="*/ 1626500 w 3291065"/>
                  <a:gd name="connsiteY9" fmla="*/ 349261 h 3208069"/>
                  <a:gd name="connsiteX10" fmla="*/ 2118058 w 3291065"/>
                  <a:gd name="connsiteY10" fmla="*/ 725607 h 3208069"/>
                  <a:gd name="connsiteX11" fmla="*/ 2293065 w 3291065"/>
                  <a:gd name="connsiteY11" fmla="*/ 972482 h 3208069"/>
                  <a:gd name="connsiteX12" fmla="*/ 2400184 w 3291065"/>
                  <a:gd name="connsiteY12" fmla="*/ 1416449 h 3208069"/>
                  <a:gd name="connsiteX13" fmla="*/ 2484255 w 3291065"/>
                  <a:gd name="connsiteY13" fmla="*/ 1757276 h 3208069"/>
                  <a:gd name="connsiteX14" fmla="*/ 2824121 w 3291065"/>
                  <a:gd name="connsiteY14" fmla="*/ 2396546 h 3208069"/>
                  <a:gd name="connsiteX15" fmla="*/ 3099250 w 3291065"/>
                  <a:gd name="connsiteY15" fmla="*/ 2873977 h 3208069"/>
                  <a:gd name="connsiteX16" fmla="*/ 3291065 w 3291065"/>
                  <a:gd name="connsiteY16" fmla="*/ 3178608 h 3208069"/>
                  <a:gd name="connsiteX17" fmla="*/ 2063942 w 3291065"/>
                  <a:gd name="connsiteY17" fmla="*/ 3187644 h 3208069"/>
                  <a:gd name="connsiteX18" fmla="*/ 1866867 w 3291065"/>
                  <a:gd name="connsiteY18" fmla="*/ 2958235 h 3208069"/>
                  <a:gd name="connsiteX19" fmla="*/ 1505119 w 3291065"/>
                  <a:gd name="connsiteY19" fmla="*/ 2558387 h 3208069"/>
                  <a:gd name="connsiteX20" fmla="*/ 1269622 w 3291065"/>
                  <a:gd name="connsiteY20" fmla="*/ 2406828 h 3208069"/>
                  <a:gd name="connsiteX21" fmla="*/ 1009316 w 3291065"/>
                  <a:gd name="connsiteY21" fmla="*/ 2134583 h 3208069"/>
                  <a:gd name="connsiteX22" fmla="*/ 875168 w 3291065"/>
                  <a:gd name="connsiteY22" fmla="*/ 1984680 h 3208069"/>
                  <a:gd name="connsiteX23" fmla="*/ 779159 w 3291065"/>
                  <a:gd name="connsiteY23" fmla="*/ 1884825 h 3208069"/>
                  <a:gd name="connsiteX24" fmla="*/ 526250 w 3291065"/>
                  <a:gd name="connsiteY24" fmla="*/ 1712008 h 3208069"/>
                  <a:gd name="connsiteX25" fmla="*/ 121381 w 3291065"/>
                  <a:gd name="connsiteY25" fmla="*/ 1449911 h 3208069"/>
                  <a:gd name="connsiteX26" fmla="*/ 0 w 3291065"/>
                  <a:gd name="connsiteY26" fmla="*/ 1296030 h 3208069"/>
                  <a:gd name="connsiteX27" fmla="*/ 121381 w 3291065"/>
                  <a:gd name="connsiteY27" fmla="*/ 1101821 h 3208069"/>
                  <a:gd name="connsiteX28" fmla="*/ 404602 w 3291065"/>
                  <a:gd name="connsiteY28" fmla="*/ 1190833 h 3208069"/>
                  <a:gd name="connsiteX29" fmla="*/ 849664 w 3291065"/>
                  <a:gd name="connsiteY29" fmla="*/ 1336490 h 3208069"/>
                  <a:gd name="connsiteX30" fmla="*/ 1213806 w 3291065"/>
                  <a:gd name="connsiteY30" fmla="*/ 1417410 h 3208069"/>
                  <a:gd name="connsiteX31" fmla="*/ 1424199 w 3291065"/>
                  <a:gd name="connsiteY31" fmla="*/ 1215109 h 3208069"/>
                  <a:gd name="connsiteX32" fmla="*/ 1367554 w 3291065"/>
                  <a:gd name="connsiteY32" fmla="*/ 842876 h 3208069"/>
                  <a:gd name="connsiteX33" fmla="*/ 1229990 w 3291065"/>
                  <a:gd name="connsiteY33" fmla="*/ 648667 h 3208069"/>
                  <a:gd name="connsiteX34" fmla="*/ 1011505 w 3291065"/>
                  <a:gd name="connsiteY34" fmla="*/ 446366 h 3208069"/>
                  <a:gd name="connsiteX35" fmla="*/ 695916 w 3291065"/>
                  <a:gd name="connsiteY35" fmla="*/ 592023 h 3208069"/>
                  <a:gd name="connsiteX36" fmla="*/ 501707 w 3291065"/>
                  <a:gd name="connsiteY36" fmla="*/ 802415 h 3208069"/>
                  <a:gd name="connsiteX37" fmla="*/ 307498 w 3291065"/>
                  <a:gd name="connsiteY37" fmla="*/ 931888 h 3208069"/>
                  <a:gd name="connsiteX38" fmla="*/ 202301 w 3291065"/>
                  <a:gd name="connsiteY38" fmla="*/ 939980 h 3208069"/>
                  <a:gd name="connsiteX0" fmla="*/ 202301 w 3291065"/>
                  <a:gd name="connsiteY0" fmla="*/ 939980 h 3347734"/>
                  <a:gd name="connsiteX1" fmla="*/ 145657 w 3291065"/>
                  <a:gd name="connsiteY1" fmla="*/ 833956 h 3347734"/>
                  <a:gd name="connsiteX2" fmla="*/ 250854 w 3291065"/>
                  <a:gd name="connsiteY2" fmla="*/ 664851 h 3347734"/>
                  <a:gd name="connsiteX3" fmla="*/ 346997 w 3291065"/>
                  <a:gd name="connsiteY3" fmla="*/ 548544 h 3347734"/>
                  <a:gd name="connsiteX4" fmla="*/ 514606 w 3291065"/>
                  <a:gd name="connsiteY4" fmla="*/ 307011 h 3347734"/>
                  <a:gd name="connsiteX5" fmla="*/ 776836 w 3291065"/>
                  <a:gd name="connsiteY5" fmla="*/ 122684 h 3347734"/>
                  <a:gd name="connsiteX6" fmla="*/ 895065 w 3291065"/>
                  <a:gd name="connsiteY6" fmla="*/ 53007 h 3347734"/>
                  <a:gd name="connsiteX7" fmla="*/ 1078031 w 3291065"/>
                  <a:gd name="connsiteY7" fmla="*/ 1304 h 3347734"/>
                  <a:gd name="connsiteX8" fmla="*/ 1331206 w 3291065"/>
                  <a:gd name="connsiteY8" fmla="*/ 107461 h 3347734"/>
                  <a:gd name="connsiteX9" fmla="*/ 1626500 w 3291065"/>
                  <a:gd name="connsiteY9" fmla="*/ 349261 h 3347734"/>
                  <a:gd name="connsiteX10" fmla="*/ 2118058 w 3291065"/>
                  <a:gd name="connsiteY10" fmla="*/ 725607 h 3347734"/>
                  <a:gd name="connsiteX11" fmla="*/ 2293065 w 3291065"/>
                  <a:gd name="connsiteY11" fmla="*/ 972482 h 3347734"/>
                  <a:gd name="connsiteX12" fmla="*/ 2400184 w 3291065"/>
                  <a:gd name="connsiteY12" fmla="*/ 1416449 h 3347734"/>
                  <a:gd name="connsiteX13" fmla="*/ 2484255 w 3291065"/>
                  <a:gd name="connsiteY13" fmla="*/ 1757276 h 3347734"/>
                  <a:gd name="connsiteX14" fmla="*/ 2824121 w 3291065"/>
                  <a:gd name="connsiteY14" fmla="*/ 2396546 h 3347734"/>
                  <a:gd name="connsiteX15" fmla="*/ 3099250 w 3291065"/>
                  <a:gd name="connsiteY15" fmla="*/ 2873977 h 3347734"/>
                  <a:gd name="connsiteX16" fmla="*/ 3291065 w 3291065"/>
                  <a:gd name="connsiteY16" fmla="*/ 3178608 h 3347734"/>
                  <a:gd name="connsiteX17" fmla="*/ 2123318 w 3291065"/>
                  <a:gd name="connsiteY17" fmla="*/ 3342024 h 3347734"/>
                  <a:gd name="connsiteX18" fmla="*/ 1866867 w 3291065"/>
                  <a:gd name="connsiteY18" fmla="*/ 2958235 h 3347734"/>
                  <a:gd name="connsiteX19" fmla="*/ 1505119 w 3291065"/>
                  <a:gd name="connsiteY19" fmla="*/ 2558387 h 3347734"/>
                  <a:gd name="connsiteX20" fmla="*/ 1269622 w 3291065"/>
                  <a:gd name="connsiteY20" fmla="*/ 2406828 h 3347734"/>
                  <a:gd name="connsiteX21" fmla="*/ 1009316 w 3291065"/>
                  <a:gd name="connsiteY21" fmla="*/ 2134583 h 3347734"/>
                  <a:gd name="connsiteX22" fmla="*/ 875168 w 3291065"/>
                  <a:gd name="connsiteY22" fmla="*/ 1984680 h 3347734"/>
                  <a:gd name="connsiteX23" fmla="*/ 779159 w 3291065"/>
                  <a:gd name="connsiteY23" fmla="*/ 1884825 h 3347734"/>
                  <a:gd name="connsiteX24" fmla="*/ 526250 w 3291065"/>
                  <a:gd name="connsiteY24" fmla="*/ 1712008 h 3347734"/>
                  <a:gd name="connsiteX25" fmla="*/ 121381 w 3291065"/>
                  <a:gd name="connsiteY25" fmla="*/ 1449911 h 3347734"/>
                  <a:gd name="connsiteX26" fmla="*/ 0 w 3291065"/>
                  <a:gd name="connsiteY26" fmla="*/ 1296030 h 3347734"/>
                  <a:gd name="connsiteX27" fmla="*/ 121381 w 3291065"/>
                  <a:gd name="connsiteY27" fmla="*/ 1101821 h 3347734"/>
                  <a:gd name="connsiteX28" fmla="*/ 404602 w 3291065"/>
                  <a:gd name="connsiteY28" fmla="*/ 1190833 h 3347734"/>
                  <a:gd name="connsiteX29" fmla="*/ 849664 w 3291065"/>
                  <a:gd name="connsiteY29" fmla="*/ 1336490 h 3347734"/>
                  <a:gd name="connsiteX30" fmla="*/ 1213806 w 3291065"/>
                  <a:gd name="connsiteY30" fmla="*/ 1417410 h 3347734"/>
                  <a:gd name="connsiteX31" fmla="*/ 1424199 w 3291065"/>
                  <a:gd name="connsiteY31" fmla="*/ 1215109 h 3347734"/>
                  <a:gd name="connsiteX32" fmla="*/ 1367554 w 3291065"/>
                  <a:gd name="connsiteY32" fmla="*/ 842876 h 3347734"/>
                  <a:gd name="connsiteX33" fmla="*/ 1229990 w 3291065"/>
                  <a:gd name="connsiteY33" fmla="*/ 648667 h 3347734"/>
                  <a:gd name="connsiteX34" fmla="*/ 1011505 w 3291065"/>
                  <a:gd name="connsiteY34" fmla="*/ 446366 h 3347734"/>
                  <a:gd name="connsiteX35" fmla="*/ 695916 w 3291065"/>
                  <a:gd name="connsiteY35" fmla="*/ 592023 h 3347734"/>
                  <a:gd name="connsiteX36" fmla="*/ 501707 w 3291065"/>
                  <a:gd name="connsiteY36" fmla="*/ 802415 h 3347734"/>
                  <a:gd name="connsiteX37" fmla="*/ 307498 w 3291065"/>
                  <a:gd name="connsiteY37" fmla="*/ 931888 h 3347734"/>
                  <a:gd name="connsiteX38" fmla="*/ 202301 w 3291065"/>
                  <a:gd name="connsiteY38" fmla="*/ 939980 h 3347734"/>
                  <a:gd name="connsiteX0" fmla="*/ 202301 w 3314816"/>
                  <a:gd name="connsiteY0" fmla="*/ 939980 h 3372716"/>
                  <a:gd name="connsiteX1" fmla="*/ 145657 w 3314816"/>
                  <a:gd name="connsiteY1" fmla="*/ 833956 h 3372716"/>
                  <a:gd name="connsiteX2" fmla="*/ 250854 w 3314816"/>
                  <a:gd name="connsiteY2" fmla="*/ 664851 h 3372716"/>
                  <a:gd name="connsiteX3" fmla="*/ 346997 w 3314816"/>
                  <a:gd name="connsiteY3" fmla="*/ 548544 h 3372716"/>
                  <a:gd name="connsiteX4" fmla="*/ 514606 w 3314816"/>
                  <a:gd name="connsiteY4" fmla="*/ 307011 h 3372716"/>
                  <a:gd name="connsiteX5" fmla="*/ 776836 w 3314816"/>
                  <a:gd name="connsiteY5" fmla="*/ 122684 h 3372716"/>
                  <a:gd name="connsiteX6" fmla="*/ 895065 w 3314816"/>
                  <a:gd name="connsiteY6" fmla="*/ 53007 h 3372716"/>
                  <a:gd name="connsiteX7" fmla="*/ 1078031 w 3314816"/>
                  <a:gd name="connsiteY7" fmla="*/ 1304 h 3372716"/>
                  <a:gd name="connsiteX8" fmla="*/ 1331206 w 3314816"/>
                  <a:gd name="connsiteY8" fmla="*/ 107461 h 3372716"/>
                  <a:gd name="connsiteX9" fmla="*/ 1626500 w 3314816"/>
                  <a:gd name="connsiteY9" fmla="*/ 349261 h 3372716"/>
                  <a:gd name="connsiteX10" fmla="*/ 2118058 w 3314816"/>
                  <a:gd name="connsiteY10" fmla="*/ 725607 h 3372716"/>
                  <a:gd name="connsiteX11" fmla="*/ 2293065 w 3314816"/>
                  <a:gd name="connsiteY11" fmla="*/ 972482 h 3372716"/>
                  <a:gd name="connsiteX12" fmla="*/ 2400184 w 3314816"/>
                  <a:gd name="connsiteY12" fmla="*/ 1416449 h 3372716"/>
                  <a:gd name="connsiteX13" fmla="*/ 2484255 w 3314816"/>
                  <a:gd name="connsiteY13" fmla="*/ 1757276 h 3372716"/>
                  <a:gd name="connsiteX14" fmla="*/ 2824121 w 3314816"/>
                  <a:gd name="connsiteY14" fmla="*/ 2396546 h 3372716"/>
                  <a:gd name="connsiteX15" fmla="*/ 3099250 w 3314816"/>
                  <a:gd name="connsiteY15" fmla="*/ 2873977 h 3372716"/>
                  <a:gd name="connsiteX16" fmla="*/ 3314816 w 3314816"/>
                  <a:gd name="connsiteY16" fmla="*/ 3356738 h 3372716"/>
                  <a:gd name="connsiteX17" fmla="*/ 2123318 w 3314816"/>
                  <a:gd name="connsiteY17" fmla="*/ 3342024 h 3372716"/>
                  <a:gd name="connsiteX18" fmla="*/ 1866867 w 3314816"/>
                  <a:gd name="connsiteY18" fmla="*/ 2958235 h 3372716"/>
                  <a:gd name="connsiteX19" fmla="*/ 1505119 w 3314816"/>
                  <a:gd name="connsiteY19" fmla="*/ 2558387 h 3372716"/>
                  <a:gd name="connsiteX20" fmla="*/ 1269622 w 3314816"/>
                  <a:gd name="connsiteY20" fmla="*/ 2406828 h 3372716"/>
                  <a:gd name="connsiteX21" fmla="*/ 1009316 w 3314816"/>
                  <a:gd name="connsiteY21" fmla="*/ 2134583 h 3372716"/>
                  <a:gd name="connsiteX22" fmla="*/ 875168 w 3314816"/>
                  <a:gd name="connsiteY22" fmla="*/ 1984680 h 3372716"/>
                  <a:gd name="connsiteX23" fmla="*/ 779159 w 3314816"/>
                  <a:gd name="connsiteY23" fmla="*/ 1884825 h 3372716"/>
                  <a:gd name="connsiteX24" fmla="*/ 526250 w 3314816"/>
                  <a:gd name="connsiteY24" fmla="*/ 1712008 h 3372716"/>
                  <a:gd name="connsiteX25" fmla="*/ 121381 w 3314816"/>
                  <a:gd name="connsiteY25" fmla="*/ 1449911 h 3372716"/>
                  <a:gd name="connsiteX26" fmla="*/ 0 w 3314816"/>
                  <a:gd name="connsiteY26" fmla="*/ 1296030 h 3372716"/>
                  <a:gd name="connsiteX27" fmla="*/ 121381 w 3314816"/>
                  <a:gd name="connsiteY27" fmla="*/ 1101821 h 3372716"/>
                  <a:gd name="connsiteX28" fmla="*/ 404602 w 3314816"/>
                  <a:gd name="connsiteY28" fmla="*/ 1190833 h 3372716"/>
                  <a:gd name="connsiteX29" fmla="*/ 849664 w 3314816"/>
                  <a:gd name="connsiteY29" fmla="*/ 1336490 h 3372716"/>
                  <a:gd name="connsiteX30" fmla="*/ 1213806 w 3314816"/>
                  <a:gd name="connsiteY30" fmla="*/ 1417410 h 3372716"/>
                  <a:gd name="connsiteX31" fmla="*/ 1424199 w 3314816"/>
                  <a:gd name="connsiteY31" fmla="*/ 1215109 h 3372716"/>
                  <a:gd name="connsiteX32" fmla="*/ 1367554 w 3314816"/>
                  <a:gd name="connsiteY32" fmla="*/ 842876 h 3372716"/>
                  <a:gd name="connsiteX33" fmla="*/ 1229990 w 3314816"/>
                  <a:gd name="connsiteY33" fmla="*/ 648667 h 3372716"/>
                  <a:gd name="connsiteX34" fmla="*/ 1011505 w 3314816"/>
                  <a:gd name="connsiteY34" fmla="*/ 446366 h 3372716"/>
                  <a:gd name="connsiteX35" fmla="*/ 695916 w 3314816"/>
                  <a:gd name="connsiteY35" fmla="*/ 592023 h 3372716"/>
                  <a:gd name="connsiteX36" fmla="*/ 501707 w 3314816"/>
                  <a:gd name="connsiteY36" fmla="*/ 802415 h 3372716"/>
                  <a:gd name="connsiteX37" fmla="*/ 307498 w 3314816"/>
                  <a:gd name="connsiteY37" fmla="*/ 931888 h 3372716"/>
                  <a:gd name="connsiteX38" fmla="*/ 202301 w 3314816"/>
                  <a:gd name="connsiteY38" fmla="*/ 939980 h 3372716"/>
                  <a:gd name="connsiteX0" fmla="*/ 202301 w 3314816"/>
                  <a:gd name="connsiteY0" fmla="*/ 939980 h 3362849"/>
                  <a:gd name="connsiteX1" fmla="*/ 145657 w 3314816"/>
                  <a:gd name="connsiteY1" fmla="*/ 833956 h 3362849"/>
                  <a:gd name="connsiteX2" fmla="*/ 250854 w 3314816"/>
                  <a:gd name="connsiteY2" fmla="*/ 664851 h 3362849"/>
                  <a:gd name="connsiteX3" fmla="*/ 346997 w 3314816"/>
                  <a:gd name="connsiteY3" fmla="*/ 548544 h 3362849"/>
                  <a:gd name="connsiteX4" fmla="*/ 514606 w 3314816"/>
                  <a:gd name="connsiteY4" fmla="*/ 307011 h 3362849"/>
                  <a:gd name="connsiteX5" fmla="*/ 776836 w 3314816"/>
                  <a:gd name="connsiteY5" fmla="*/ 122684 h 3362849"/>
                  <a:gd name="connsiteX6" fmla="*/ 895065 w 3314816"/>
                  <a:gd name="connsiteY6" fmla="*/ 53007 h 3362849"/>
                  <a:gd name="connsiteX7" fmla="*/ 1078031 w 3314816"/>
                  <a:gd name="connsiteY7" fmla="*/ 1304 h 3362849"/>
                  <a:gd name="connsiteX8" fmla="*/ 1331206 w 3314816"/>
                  <a:gd name="connsiteY8" fmla="*/ 107461 h 3362849"/>
                  <a:gd name="connsiteX9" fmla="*/ 1626500 w 3314816"/>
                  <a:gd name="connsiteY9" fmla="*/ 349261 h 3362849"/>
                  <a:gd name="connsiteX10" fmla="*/ 2118058 w 3314816"/>
                  <a:gd name="connsiteY10" fmla="*/ 725607 h 3362849"/>
                  <a:gd name="connsiteX11" fmla="*/ 2293065 w 3314816"/>
                  <a:gd name="connsiteY11" fmla="*/ 972482 h 3362849"/>
                  <a:gd name="connsiteX12" fmla="*/ 2400184 w 3314816"/>
                  <a:gd name="connsiteY12" fmla="*/ 1416449 h 3362849"/>
                  <a:gd name="connsiteX13" fmla="*/ 2484255 w 3314816"/>
                  <a:gd name="connsiteY13" fmla="*/ 1757276 h 3362849"/>
                  <a:gd name="connsiteX14" fmla="*/ 2824121 w 3314816"/>
                  <a:gd name="connsiteY14" fmla="*/ 2396546 h 3362849"/>
                  <a:gd name="connsiteX15" fmla="*/ 3099250 w 3314816"/>
                  <a:gd name="connsiteY15" fmla="*/ 2873977 h 3362849"/>
                  <a:gd name="connsiteX16" fmla="*/ 3314816 w 3314816"/>
                  <a:gd name="connsiteY16" fmla="*/ 3356738 h 3362849"/>
                  <a:gd name="connsiteX17" fmla="*/ 2123318 w 3314816"/>
                  <a:gd name="connsiteY17" fmla="*/ 3342024 h 3362849"/>
                  <a:gd name="connsiteX18" fmla="*/ 1866867 w 3314816"/>
                  <a:gd name="connsiteY18" fmla="*/ 2958235 h 3362849"/>
                  <a:gd name="connsiteX19" fmla="*/ 1505119 w 3314816"/>
                  <a:gd name="connsiteY19" fmla="*/ 2558387 h 3362849"/>
                  <a:gd name="connsiteX20" fmla="*/ 1269622 w 3314816"/>
                  <a:gd name="connsiteY20" fmla="*/ 2406828 h 3362849"/>
                  <a:gd name="connsiteX21" fmla="*/ 1009316 w 3314816"/>
                  <a:gd name="connsiteY21" fmla="*/ 2134583 h 3362849"/>
                  <a:gd name="connsiteX22" fmla="*/ 875168 w 3314816"/>
                  <a:gd name="connsiteY22" fmla="*/ 1984680 h 3362849"/>
                  <a:gd name="connsiteX23" fmla="*/ 779159 w 3314816"/>
                  <a:gd name="connsiteY23" fmla="*/ 1884825 h 3362849"/>
                  <a:gd name="connsiteX24" fmla="*/ 526250 w 3314816"/>
                  <a:gd name="connsiteY24" fmla="*/ 1712008 h 3362849"/>
                  <a:gd name="connsiteX25" fmla="*/ 121381 w 3314816"/>
                  <a:gd name="connsiteY25" fmla="*/ 1449911 h 3362849"/>
                  <a:gd name="connsiteX26" fmla="*/ 0 w 3314816"/>
                  <a:gd name="connsiteY26" fmla="*/ 1296030 h 3362849"/>
                  <a:gd name="connsiteX27" fmla="*/ 121381 w 3314816"/>
                  <a:gd name="connsiteY27" fmla="*/ 1101821 h 3362849"/>
                  <a:gd name="connsiteX28" fmla="*/ 404602 w 3314816"/>
                  <a:gd name="connsiteY28" fmla="*/ 1190833 h 3362849"/>
                  <a:gd name="connsiteX29" fmla="*/ 849664 w 3314816"/>
                  <a:gd name="connsiteY29" fmla="*/ 1336490 h 3362849"/>
                  <a:gd name="connsiteX30" fmla="*/ 1213806 w 3314816"/>
                  <a:gd name="connsiteY30" fmla="*/ 1417410 h 3362849"/>
                  <a:gd name="connsiteX31" fmla="*/ 1424199 w 3314816"/>
                  <a:gd name="connsiteY31" fmla="*/ 1215109 h 3362849"/>
                  <a:gd name="connsiteX32" fmla="*/ 1367554 w 3314816"/>
                  <a:gd name="connsiteY32" fmla="*/ 842876 h 3362849"/>
                  <a:gd name="connsiteX33" fmla="*/ 1229990 w 3314816"/>
                  <a:gd name="connsiteY33" fmla="*/ 648667 h 3362849"/>
                  <a:gd name="connsiteX34" fmla="*/ 1011505 w 3314816"/>
                  <a:gd name="connsiteY34" fmla="*/ 446366 h 3362849"/>
                  <a:gd name="connsiteX35" fmla="*/ 695916 w 3314816"/>
                  <a:gd name="connsiteY35" fmla="*/ 592023 h 3362849"/>
                  <a:gd name="connsiteX36" fmla="*/ 501707 w 3314816"/>
                  <a:gd name="connsiteY36" fmla="*/ 802415 h 3362849"/>
                  <a:gd name="connsiteX37" fmla="*/ 307498 w 3314816"/>
                  <a:gd name="connsiteY37" fmla="*/ 931888 h 3362849"/>
                  <a:gd name="connsiteX38" fmla="*/ 202301 w 3314816"/>
                  <a:gd name="connsiteY38" fmla="*/ 939980 h 3362849"/>
                  <a:gd name="connsiteX0" fmla="*/ 202301 w 3314816"/>
                  <a:gd name="connsiteY0" fmla="*/ 939980 h 3413276"/>
                  <a:gd name="connsiteX1" fmla="*/ 145657 w 3314816"/>
                  <a:gd name="connsiteY1" fmla="*/ 833956 h 3413276"/>
                  <a:gd name="connsiteX2" fmla="*/ 250854 w 3314816"/>
                  <a:gd name="connsiteY2" fmla="*/ 664851 h 3413276"/>
                  <a:gd name="connsiteX3" fmla="*/ 346997 w 3314816"/>
                  <a:gd name="connsiteY3" fmla="*/ 548544 h 3413276"/>
                  <a:gd name="connsiteX4" fmla="*/ 514606 w 3314816"/>
                  <a:gd name="connsiteY4" fmla="*/ 307011 h 3413276"/>
                  <a:gd name="connsiteX5" fmla="*/ 776836 w 3314816"/>
                  <a:gd name="connsiteY5" fmla="*/ 122684 h 3413276"/>
                  <a:gd name="connsiteX6" fmla="*/ 895065 w 3314816"/>
                  <a:gd name="connsiteY6" fmla="*/ 53007 h 3413276"/>
                  <a:gd name="connsiteX7" fmla="*/ 1078031 w 3314816"/>
                  <a:gd name="connsiteY7" fmla="*/ 1304 h 3413276"/>
                  <a:gd name="connsiteX8" fmla="*/ 1331206 w 3314816"/>
                  <a:gd name="connsiteY8" fmla="*/ 107461 h 3413276"/>
                  <a:gd name="connsiteX9" fmla="*/ 1626500 w 3314816"/>
                  <a:gd name="connsiteY9" fmla="*/ 349261 h 3413276"/>
                  <a:gd name="connsiteX10" fmla="*/ 2118058 w 3314816"/>
                  <a:gd name="connsiteY10" fmla="*/ 725607 h 3413276"/>
                  <a:gd name="connsiteX11" fmla="*/ 2293065 w 3314816"/>
                  <a:gd name="connsiteY11" fmla="*/ 972482 h 3413276"/>
                  <a:gd name="connsiteX12" fmla="*/ 2400184 w 3314816"/>
                  <a:gd name="connsiteY12" fmla="*/ 1416449 h 3413276"/>
                  <a:gd name="connsiteX13" fmla="*/ 2484255 w 3314816"/>
                  <a:gd name="connsiteY13" fmla="*/ 1757276 h 3413276"/>
                  <a:gd name="connsiteX14" fmla="*/ 2824121 w 3314816"/>
                  <a:gd name="connsiteY14" fmla="*/ 2396546 h 3413276"/>
                  <a:gd name="connsiteX15" fmla="*/ 3099250 w 3314816"/>
                  <a:gd name="connsiteY15" fmla="*/ 2873977 h 3413276"/>
                  <a:gd name="connsiteX16" fmla="*/ 3314816 w 3314816"/>
                  <a:gd name="connsiteY16" fmla="*/ 3356738 h 3413276"/>
                  <a:gd name="connsiteX17" fmla="*/ 2135193 w 3314816"/>
                  <a:gd name="connsiteY17" fmla="*/ 3413276 h 3413276"/>
                  <a:gd name="connsiteX18" fmla="*/ 1866867 w 3314816"/>
                  <a:gd name="connsiteY18" fmla="*/ 2958235 h 3413276"/>
                  <a:gd name="connsiteX19" fmla="*/ 1505119 w 3314816"/>
                  <a:gd name="connsiteY19" fmla="*/ 2558387 h 3413276"/>
                  <a:gd name="connsiteX20" fmla="*/ 1269622 w 3314816"/>
                  <a:gd name="connsiteY20" fmla="*/ 2406828 h 3413276"/>
                  <a:gd name="connsiteX21" fmla="*/ 1009316 w 3314816"/>
                  <a:gd name="connsiteY21" fmla="*/ 2134583 h 3413276"/>
                  <a:gd name="connsiteX22" fmla="*/ 875168 w 3314816"/>
                  <a:gd name="connsiteY22" fmla="*/ 1984680 h 3413276"/>
                  <a:gd name="connsiteX23" fmla="*/ 779159 w 3314816"/>
                  <a:gd name="connsiteY23" fmla="*/ 1884825 h 3413276"/>
                  <a:gd name="connsiteX24" fmla="*/ 526250 w 3314816"/>
                  <a:gd name="connsiteY24" fmla="*/ 1712008 h 3413276"/>
                  <a:gd name="connsiteX25" fmla="*/ 121381 w 3314816"/>
                  <a:gd name="connsiteY25" fmla="*/ 1449911 h 3413276"/>
                  <a:gd name="connsiteX26" fmla="*/ 0 w 3314816"/>
                  <a:gd name="connsiteY26" fmla="*/ 1296030 h 3413276"/>
                  <a:gd name="connsiteX27" fmla="*/ 121381 w 3314816"/>
                  <a:gd name="connsiteY27" fmla="*/ 1101821 h 3413276"/>
                  <a:gd name="connsiteX28" fmla="*/ 404602 w 3314816"/>
                  <a:gd name="connsiteY28" fmla="*/ 1190833 h 3413276"/>
                  <a:gd name="connsiteX29" fmla="*/ 849664 w 3314816"/>
                  <a:gd name="connsiteY29" fmla="*/ 1336490 h 3413276"/>
                  <a:gd name="connsiteX30" fmla="*/ 1213806 w 3314816"/>
                  <a:gd name="connsiteY30" fmla="*/ 1417410 h 3413276"/>
                  <a:gd name="connsiteX31" fmla="*/ 1424199 w 3314816"/>
                  <a:gd name="connsiteY31" fmla="*/ 1215109 h 3413276"/>
                  <a:gd name="connsiteX32" fmla="*/ 1367554 w 3314816"/>
                  <a:gd name="connsiteY32" fmla="*/ 842876 h 3413276"/>
                  <a:gd name="connsiteX33" fmla="*/ 1229990 w 3314816"/>
                  <a:gd name="connsiteY33" fmla="*/ 648667 h 3413276"/>
                  <a:gd name="connsiteX34" fmla="*/ 1011505 w 3314816"/>
                  <a:gd name="connsiteY34" fmla="*/ 446366 h 3413276"/>
                  <a:gd name="connsiteX35" fmla="*/ 695916 w 3314816"/>
                  <a:gd name="connsiteY35" fmla="*/ 592023 h 3413276"/>
                  <a:gd name="connsiteX36" fmla="*/ 501707 w 3314816"/>
                  <a:gd name="connsiteY36" fmla="*/ 802415 h 3413276"/>
                  <a:gd name="connsiteX37" fmla="*/ 307498 w 3314816"/>
                  <a:gd name="connsiteY37" fmla="*/ 931888 h 3413276"/>
                  <a:gd name="connsiteX38" fmla="*/ 202301 w 3314816"/>
                  <a:gd name="connsiteY38" fmla="*/ 939980 h 341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14816" h="3413276">
                    <a:moveTo>
                      <a:pt x="202301" y="939980"/>
                    </a:moveTo>
                    <a:cubicBezTo>
                      <a:pt x="175328" y="923658"/>
                      <a:pt x="137565" y="879811"/>
                      <a:pt x="145657" y="833956"/>
                    </a:cubicBezTo>
                    <a:cubicBezTo>
                      <a:pt x="153749" y="788101"/>
                      <a:pt x="217297" y="712420"/>
                      <a:pt x="250854" y="664851"/>
                    </a:cubicBezTo>
                    <a:cubicBezTo>
                      <a:pt x="284411" y="617282"/>
                      <a:pt x="303038" y="608184"/>
                      <a:pt x="346997" y="548544"/>
                    </a:cubicBezTo>
                    <a:cubicBezTo>
                      <a:pt x="390956" y="488904"/>
                      <a:pt x="442966" y="377987"/>
                      <a:pt x="514606" y="307011"/>
                    </a:cubicBezTo>
                    <a:cubicBezTo>
                      <a:pt x="586246" y="236035"/>
                      <a:pt x="713426" y="165018"/>
                      <a:pt x="776836" y="122684"/>
                    </a:cubicBezTo>
                    <a:cubicBezTo>
                      <a:pt x="840246" y="80350"/>
                      <a:pt x="844866" y="73237"/>
                      <a:pt x="895065" y="53007"/>
                    </a:cubicBezTo>
                    <a:cubicBezTo>
                      <a:pt x="945264" y="32777"/>
                      <a:pt x="1005341" y="-7772"/>
                      <a:pt x="1078031" y="1304"/>
                    </a:cubicBezTo>
                    <a:cubicBezTo>
                      <a:pt x="1150721" y="10380"/>
                      <a:pt x="1239794" y="49468"/>
                      <a:pt x="1331206" y="107461"/>
                    </a:cubicBezTo>
                    <a:cubicBezTo>
                      <a:pt x="1422618" y="165454"/>
                      <a:pt x="1495358" y="246237"/>
                      <a:pt x="1626500" y="349261"/>
                    </a:cubicBezTo>
                    <a:cubicBezTo>
                      <a:pt x="1757642" y="452285"/>
                      <a:pt x="2006964" y="621737"/>
                      <a:pt x="2118058" y="725607"/>
                    </a:cubicBezTo>
                    <a:cubicBezTo>
                      <a:pt x="2229152" y="829477"/>
                      <a:pt x="2246044" y="857342"/>
                      <a:pt x="2293065" y="972482"/>
                    </a:cubicBezTo>
                    <a:cubicBezTo>
                      <a:pt x="2340086" y="1087622"/>
                      <a:pt x="2368319" y="1285650"/>
                      <a:pt x="2400184" y="1416449"/>
                    </a:cubicBezTo>
                    <a:cubicBezTo>
                      <a:pt x="2432049" y="1547248"/>
                      <a:pt x="2413599" y="1593927"/>
                      <a:pt x="2484255" y="1757276"/>
                    </a:cubicBezTo>
                    <a:cubicBezTo>
                      <a:pt x="2554911" y="1920626"/>
                      <a:pt x="2721622" y="2210429"/>
                      <a:pt x="2824121" y="2396546"/>
                    </a:cubicBezTo>
                    <a:cubicBezTo>
                      <a:pt x="2926620" y="2582663"/>
                      <a:pt x="3017468" y="2713945"/>
                      <a:pt x="3099250" y="2873977"/>
                    </a:cubicBezTo>
                    <a:cubicBezTo>
                      <a:pt x="3181032" y="3034009"/>
                      <a:pt x="3274007" y="3289220"/>
                      <a:pt x="3314816" y="3356738"/>
                    </a:cubicBezTo>
                    <a:cubicBezTo>
                      <a:pt x="3130835" y="3378536"/>
                      <a:pt x="2519508" y="3405679"/>
                      <a:pt x="2135193" y="3413276"/>
                    </a:cubicBezTo>
                    <a:cubicBezTo>
                      <a:pt x="2041972" y="3342892"/>
                      <a:pt x="1971879" y="3100716"/>
                      <a:pt x="1866867" y="2958235"/>
                    </a:cubicBezTo>
                    <a:cubicBezTo>
                      <a:pt x="1761855" y="2815754"/>
                      <a:pt x="1604660" y="2650288"/>
                      <a:pt x="1505119" y="2558387"/>
                    </a:cubicBezTo>
                    <a:cubicBezTo>
                      <a:pt x="1405578" y="2466486"/>
                      <a:pt x="1352256" y="2477462"/>
                      <a:pt x="1269622" y="2406828"/>
                    </a:cubicBezTo>
                    <a:cubicBezTo>
                      <a:pt x="1186988" y="2336194"/>
                      <a:pt x="1075058" y="2204941"/>
                      <a:pt x="1009316" y="2134583"/>
                    </a:cubicBezTo>
                    <a:cubicBezTo>
                      <a:pt x="943574" y="2064225"/>
                      <a:pt x="913527" y="2026306"/>
                      <a:pt x="875168" y="1984680"/>
                    </a:cubicBezTo>
                    <a:cubicBezTo>
                      <a:pt x="836809" y="1943054"/>
                      <a:pt x="837312" y="1930270"/>
                      <a:pt x="779159" y="1884825"/>
                    </a:cubicBezTo>
                    <a:cubicBezTo>
                      <a:pt x="721006" y="1839380"/>
                      <a:pt x="635880" y="1784494"/>
                      <a:pt x="526250" y="1712008"/>
                    </a:cubicBezTo>
                    <a:cubicBezTo>
                      <a:pt x="416620" y="1639522"/>
                      <a:pt x="209089" y="1519241"/>
                      <a:pt x="121381" y="1449911"/>
                    </a:cubicBezTo>
                    <a:cubicBezTo>
                      <a:pt x="33673" y="1380581"/>
                      <a:pt x="0" y="1354045"/>
                      <a:pt x="0" y="1296030"/>
                    </a:cubicBezTo>
                    <a:cubicBezTo>
                      <a:pt x="0" y="1238015"/>
                      <a:pt x="53947" y="1119354"/>
                      <a:pt x="121381" y="1101821"/>
                    </a:cubicBezTo>
                    <a:cubicBezTo>
                      <a:pt x="188815" y="1084288"/>
                      <a:pt x="404602" y="1190833"/>
                      <a:pt x="404602" y="1190833"/>
                    </a:cubicBezTo>
                    <a:cubicBezTo>
                      <a:pt x="525983" y="1229945"/>
                      <a:pt x="714797" y="1298727"/>
                      <a:pt x="849664" y="1336490"/>
                    </a:cubicBezTo>
                    <a:cubicBezTo>
                      <a:pt x="984531" y="1374253"/>
                      <a:pt x="1118050" y="1437640"/>
                      <a:pt x="1213806" y="1417410"/>
                    </a:cubicBezTo>
                    <a:cubicBezTo>
                      <a:pt x="1309562" y="1397180"/>
                      <a:pt x="1398574" y="1310865"/>
                      <a:pt x="1424199" y="1215109"/>
                    </a:cubicBezTo>
                    <a:cubicBezTo>
                      <a:pt x="1449824" y="1119353"/>
                      <a:pt x="1399922" y="937283"/>
                      <a:pt x="1367554" y="842876"/>
                    </a:cubicBezTo>
                    <a:cubicBezTo>
                      <a:pt x="1335186" y="748469"/>
                      <a:pt x="1289331" y="714752"/>
                      <a:pt x="1229990" y="648667"/>
                    </a:cubicBezTo>
                    <a:cubicBezTo>
                      <a:pt x="1170649" y="582582"/>
                      <a:pt x="1100517" y="455807"/>
                      <a:pt x="1011505" y="446366"/>
                    </a:cubicBezTo>
                    <a:cubicBezTo>
                      <a:pt x="922493" y="436925"/>
                      <a:pt x="780882" y="532681"/>
                      <a:pt x="695916" y="592023"/>
                    </a:cubicBezTo>
                    <a:cubicBezTo>
                      <a:pt x="610950" y="651364"/>
                      <a:pt x="566443" y="745771"/>
                      <a:pt x="501707" y="802415"/>
                    </a:cubicBezTo>
                    <a:cubicBezTo>
                      <a:pt x="436971" y="859059"/>
                      <a:pt x="360096" y="911658"/>
                      <a:pt x="307498" y="931888"/>
                    </a:cubicBezTo>
                    <a:cubicBezTo>
                      <a:pt x="254900" y="952118"/>
                      <a:pt x="229275" y="956302"/>
                      <a:pt x="202301" y="939980"/>
                    </a:cubicBezTo>
                    <a:close/>
                  </a:path>
                </a:pathLst>
              </a:custGeom>
              <a:solidFill>
                <a:srgbClr val="FEBC7A"/>
              </a:solidFill>
            </p:spPr>
            <p:txBody>
              <a:bodyPr vert="horz" wrap="square" lIns="91440" tIns="45720" rIns="91440" bIns="45720" numCol="1" rtlCol="0" anchor="t" anchorCtr="0" compatLnSpc="1">
                <a:prstTxWarp prst="textNoShape">
                  <a:avLst/>
                </a:prstTxWarp>
              </a:bodyPr>
              <a:lstStyle/>
              <a:p>
                <a:pPr algn="ctr"/>
                <a:endParaRPr lang="en-US"/>
              </a:p>
            </p:txBody>
          </p:sp>
          <p:sp>
            <p:nvSpPr>
              <p:cNvPr id="15" name="Freeform 14"/>
              <p:cNvSpPr/>
              <p:nvPr/>
            </p:nvSpPr>
            <p:spPr>
              <a:xfrm rot="21205823">
                <a:off x="5759901" y="4720244"/>
                <a:ext cx="364541" cy="332901"/>
              </a:xfrm>
              <a:custGeom>
                <a:avLst/>
                <a:gdLst>
                  <a:gd name="connsiteX0" fmla="*/ 254951 w 364541"/>
                  <a:gd name="connsiteY0" fmla="*/ 332707 h 332901"/>
                  <a:gd name="connsiteX1" fmla="*/ 349954 w 364541"/>
                  <a:gd name="connsiteY1" fmla="*/ 225829 h 332901"/>
                  <a:gd name="connsiteX2" fmla="*/ 349954 w 364541"/>
                  <a:gd name="connsiteY2" fmla="*/ 148639 h 332901"/>
                  <a:gd name="connsiteX3" fmla="*/ 213387 w 364541"/>
                  <a:gd name="connsiteY3" fmla="*/ 35824 h 332901"/>
                  <a:gd name="connsiteX4" fmla="*/ 100572 w 364541"/>
                  <a:gd name="connsiteY4" fmla="*/ 198 h 332901"/>
                  <a:gd name="connsiteX5" fmla="*/ 11507 w 364541"/>
                  <a:gd name="connsiteY5" fmla="*/ 47699 h 332901"/>
                  <a:gd name="connsiteX6" fmla="*/ 11507 w 364541"/>
                  <a:gd name="connsiteY6" fmla="*/ 148639 h 332901"/>
                  <a:gd name="connsiteX7" fmla="*/ 106509 w 364541"/>
                  <a:gd name="connsiteY7" fmla="*/ 249579 h 332901"/>
                  <a:gd name="connsiteX8" fmla="*/ 254951 w 364541"/>
                  <a:gd name="connsiteY8" fmla="*/ 332707 h 3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541" h="332901">
                    <a:moveTo>
                      <a:pt x="254951" y="332707"/>
                    </a:moveTo>
                    <a:cubicBezTo>
                      <a:pt x="295525" y="328749"/>
                      <a:pt x="334120" y="256507"/>
                      <a:pt x="349954" y="225829"/>
                    </a:cubicBezTo>
                    <a:cubicBezTo>
                      <a:pt x="365788" y="195151"/>
                      <a:pt x="372715" y="180306"/>
                      <a:pt x="349954" y="148639"/>
                    </a:cubicBezTo>
                    <a:cubicBezTo>
                      <a:pt x="327193" y="116972"/>
                      <a:pt x="254951" y="60564"/>
                      <a:pt x="213387" y="35824"/>
                    </a:cubicBezTo>
                    <a:cubicBezTo>
                      <a:pt x="171823" y="11084"/>
                      <a:pt x="134219" y="-1781"/>
                      <a:pt x="100572" y="198"/>
                    </a:cubicBezTo>
                    <a:cubicBezTo>
                      <a:pt x="66925" y="2177"/>
                      <a:pt x="26351" y="22959"/>
                      <a:pt x="11507" y="47699"/>
                    </a:cubicBezTo>
                    <a:cubicBezTo>
                      <a:pt x="-3337" y="72439"/>
                      <a:pt x="-4327" y="114992"/>
                      <a:pt x="11507" y="148639"/>
                    </a:cubicBezTo>
                    <a:cubicBezTo>
                      <a:pt x="27341" y="182286"/>
                      <a:pt x="64945" y="219891"/>
                      <a:pt x="106509" y="249579"/>
                    </a:cubicBezTo>
                    <a:cubicBezTo>
                      <a:pt x="148073" y="279267"/>
                      <a:pt x="214377" y="336665"/>
                      <a:pt x="254951" y="332707"/>
                    </a:cubicBezTo>
                    <a:close/>
                  </a:path>
                </a:pathLst>
              </a:cu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3500000" scaled="1"/>
                <a:tileRect/>
              </a:gradFill>
            </p:spPr>
            <p:txBody>
              <a:bodyPr vert="horz" wrap="square" lIns="91440" tIns="45720" rIns="91440" bIns="45720" numCol="1" rtlCol="0" anchor="t" anchorCtr="0" compatLnSpc="1">
                <a:prstTxWarp prst="textNoShape">
                  <a:avLst/>
                </a:prstTxWarp>
              </a:bodyPr>
              <a:lstStyle/>
              <a:p>
                <a:pPr algn="ctr"/>
                <a:endParaRPr lang="en-US"/>
              </a:p>
            </p:txBody>
          </p:sp>
        </p:grp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59255"/>
            <a:ext cx="9144000" cy="689220"/>
          </a:xfrm>
          <a:prstGeom prst="rect">
            <a:avLst/>
          </a:prstGeom>
        </p:spPr>
      </p:pic>
    </p:spTree>
    <p:extLst>
      <p:ext uri="{BB962C8B-B14F-4D97-AF65-F5344CB8AC3E}">
        <p14:creationId xmlns:p14="http://schemas.microsoft.com/office/powerpoint/2010/main" val="406606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1356"/>
            <a:ext cx="8008620" cy="618630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101600">
              <a:schemeClr val="accent1">
                <a:satMod val="175000"/>
                <a:alpha val="40000"/>
              </a:schemeClr>
            </a:glow>
          </a:effectLst>
        </p:spPr>
        <p:txBody>
          <a:bodyPr wrap="square">
            <a:spAutoFit/>
          </a:bodyPr>
          <a:lstStyle/>
          <a:p>
            <a:pPr algn="ctr"/>
            <a:r>
              <a:rPr lang="en-US" sz="6600" b="1" dirty="0">
                <a:solidFill>
                  <a:srgbClr val="3333FF"/>
                </a:solidFill>
                <a:latin typeface="AR DECODE" panose="02000000000000000000" pitchFamily="2" charset="0"/>
              </a:rPr>
              <a:t>Spiritual  Discipline 34:</a:t>
            </a:r>
          </a:p>
          <a:p>
            <a:pPr algn="ctr"/>
            <a:r>
              <a:rPr lang="en-US" sz="6600" b="1" dirty="0">
                <a:solidFill>
                  <a:srgbClr val="3333FF"/>
                </a:solidFill>
                <a:latin typeface="AR DECODE" panose="02000000000000000000" pitchFamily="2" charset="0"/>
              </a:rPr>
              <a:t>Planning for the Future </a:t>
            </a:r>
          </a:p>
          <a:p>
            <a:endParaRPr lang="en-US" sz="3200" dirty="0"/>
          </a:p>
          <a:p>
            <a:r>
              <a:rPr lang="en-US" sz="3600" b="1"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a:t>
            </a:r>
          </a:p>
          <a:p>
            <a:endParaRPr lang="en-US" sz="1200" dirty="0"/>
          </a:p>
          <a:p>
            <a:pPr algn="ctr"/>
            <a:r>
              <a:rPr lang="en-US" sz="2800" b="1" dirty="0">
                <a:solidFill>
                  <a:srgbClr val="9900CC"/>
                </a:solidFill>
                <a:latin typeface="Times New Roman" panose="02020603050405020304" pitchFamily="18" charset="0"/>
                <a:cs typeface="Times New Roman" panose="02020603050405020304" pitchFamily="18" charset="0"/>
              </a:rPr>
              <a:t>Developing Healthy Habits for Creating the Future </a:t>
            </a:r>
            <a:r>
              <a:rPr lang="en-US" sz="3200" b="1" dirty="0">
                <a:solidFill>
                  <a:srgbClr val="9900CC"/>
                </a:solidFill>
                <a:latin typeface="Times New Roman" panose="02020603050405020304" pitchFamily="18" charset="0"/>
                <a:cs typeface="Times New Roman" panose="02020603050405020304" pitchFamily="18" charset="0"/>
              </a:rPr>
              <a:t>(release of being </a:t>
            </a:r>
            <a:r>
              <a:rPr lang="en-US" sz="3200" b="1" i="1" dirty="0">
                <a:solidFill>
                  <a:srgbClr val="9900CC"/>
                </a:solidFill>
                <a:latin typeface="Times New Roman" panose="02020603050405020304" pitchFamily="18" charset="0"/>
                <a:cs typeface="Times New Roman" panose="02020603050405020304" pitchFamily="18" charset="0"/>
              </a:rPr>
              <a:t>paralyzed</a:t>
            </a:r>
            <a:r>
              <a:rPr lang="en-US" sz="3200" b="1" dirty="0">
                <a:solidFill>
                  <a:srgbClr val="9900CC"/>
                </a:solidFill>
                <a:latin typeface="Times New Roman" panose="02020603050405020304" pitchFamily="18" charset="0"/>
                <a:cs typeface="Times New Roman" panose="02020603050405020304" pitchFamily="18" charset="0"/>
              </a:rPr>
              <a:t> by the past </a:t>
            </a:r>
          </a:p>
          <a:p>
            <a:pPr algn="ctr"/>
            <a:r>
              <a:rPr lang="en-US" sz="3200" b="1" dirty="0">
                <a:solidFill>
                  <a:srgbClr val="9900CC"/>
                </a:solidFill>
                <a:latin typeface="Times New Roman" panose="02020603050405020304" pitchFamily="18" charset="0"/>
                <a:cs typeface="Times New Roman" panose="02020603050405020304" pitchFamily="18" charset="0"/>
              </a:rPr>
              <a:t>and </a:t>
            </a:r>
            <a:r>
              <a:rPr lang="en-US" sz="3200" b="1" i="1" dirty="0">
                <a:solidFill>
                  <a:srgbClr val="9900CC"/>
                </a:solidFill>
                <a:latin typeface="Times New Roman" panose="02020603050405020304" pitchFamily="18" charset="0"/>
                <a:cs typeface="Times New Roman" panose="02020603050405020304" pitchFamily="18" charset="0"/>
              </a:rPr>
              <a:t>terrorized</a:t>
            </a:r>
            <a:r>
              <a:rPr lang="en-US" sz="3200" b="1" dirty="0">
                <a:solidFill>
                  <a:srgbClr val="9900CC"/>
                </a:solidFill>
                <a:latin typeface="Times New Roman" panose="02020603050405020304" pitchFamily="18" charset="0"/>
                <a:cs typeface="Times New Roman" panose="02020603050405020304" pitchFamily="18" charset="0"/>
              </a:rPr>
              <a:t> by the future) </a:t>
            </a:r>
          </a:p>
          <a:p>
            <a:pPr algn="ctr"/>
            <a:r>
              <a:rPr lang="en-US" sz="2800" b="1" dirty="0">
                <a:latin typeface="Times New Roman" panose="02020603050405020304" pitchFamily="18" charset="0"/>
                <a:cs typeface="Times New Roman" panose="02020603050405020304" pitchFamily="18" charset="0"/>
              </a:rPr>
              <a:t>(</a:t>
            </a:r>
            <a:r>
              <a:rPr lang="en-US" sz="2800" dirty="0">
                <a:latin typeface="Arial Black" panose="020B0A04020102020204" pitchFamily="34" charset="0"/>
                <a:cs typeface="Times New Roman" panose="02020603050405020304" pitchFamily="18" charset="0"/>
              </a:rPr>
              <a:t>seeing the actualization of potentiality</a:t>
            </a:r>
            <a:r>
              <a:rPr lang="en-US" sz="2800" dirty="0">
                <a:latin typeface="Times New Roman" panose="02020603050405020304" pitchFamily="18" charset="0"/>
                <a:cs typeface="Times New Roman" panose="02020603050405020304" pitchFamily="18" charset="0"/>
              </a:rPr>
              <a:t>) </a:t>
            </a:r>
            <a:r>
              <a:rPr lang="en-US" sz="3200" dirty="0">
                <a:solidFill>
                  <a:srgbClr val="C00000"/>
                </a:solidFill>
                <a:latin typeface="Shrikhand" panose="02000000000000000000" pitchFamily="2" charset="0"/>
                <a:cs typeface="Shrikhand" panose="02000000000000000000" pitchFamily="2" charset="0"/>
              </a:rPr>
              <a:t>Ain’t becomes 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9255"/>
            <a:ext cx="9144000" cy="689220"/>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366" y="2319339"/>
            <a:ext cx="3313809" cy="1452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174" y="2450397"/>
            <a:ext cx="1047017" cy="119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descr="Free Scared Face Cliparts, Download Free Clip Art, Free Clip Ar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0175" y="2251145"/>
            <a:ext cx="1576167" cy="1520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944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534400" cy="4524315"/>
          </a:xfrm>
          <a:prstGeom prst="rect">
            <a:avLst/>
          </a:prstGeom>
        </p:spPr>
        <p:txBody>
          <a:bodyPr wrap="square">
            <a:spAutoFit/>
          </a:bodyPr>
          <a:lstStyle/>
          <a:p>
            <a:pPr algn="ctr"/>
            <a:r>
              <a:rPr lang="en-US" sz="2200" b="1" dirty="0">
                <a:solidFill>
                  <a:srgbClr val="9900CC"/>
                </a:solidFill>
                <a:latin typeface="Arial" pitchFamily="34" charset="0"/>
                <a:ea typeface="Aegyptus" pitchFamily="18" charset="0"/>
                <a:cs typeface="Arial" pitchFamily="34" charset="0"/>
              </a:rPr>
              <a:t>2 Timothy 2:2 DISCIPLE MAKING </a:t>
            </a:r>
          </a:p>
          <a:p>
            <a:pPr algn="ctr"/>
            <a:r>
              <a:rPr lang="en-US" sz="2200" b="1" dirty="0">
                <a:solidFill>
                  <a:srgbClr val="C00000"/>
                </a:solidFill>
                <a:latin typeface="Arial" pitchFamily="34" charset="0"/>
                <a:ea typeface="Aegyptus" pitchFamily="18" charset="0"/>
                <a:cs typeface="Arial" pitchFamily="34" charset="0"/>
              </a:rPr>
              <a:t>(A Perfecting Believers Too Longer Modern Definition)</a:t>
            </a:r>
          </a:p>
          <a:p>
            <a:pPr algn="ctr"/>
            <a:r>
              <a:rPr lang="en-US" sz="2800" b="1" dirty="0">
                <a:solidFill>
                  <a:srgbClr val="3333FF"/>
                </a:solidFill>
                <a:latin typeface="Arial" pitchFamily="34" charset="0"/>
                <a:ea typeface="Aegyptus" pitchFamily="18" charset="0"/>
                <a:cs typeface="Arial" pitchFamily="34" charset="0"/>
                <a:sym typeface="Wingdings"/>
              </a:rPr>
              <a:t>                </a:t>
            </a:r>
            <a:endParaRPr lang="en-US" sz="2800" b="1" dirty="0">
              <a:solidFill>
                <a:srgbClr val="3333FF"/>
              </a:solidFill>
              <a:latin typeface="Arial" pitchFamily="34" charset="0"/>
              <a:ea typeface="Aegyptus" pitchFamily="18" charset="0"/>
              <a:cs typeface="Arial" pitchFamily="34" charset="0"/>
            </a:endParaRPr>
          </a:p>
          <a:p>
            <a:pPr lvl="0" algn="ctr" eaLnBrk="0" fontAlgn="base" hangingPunct="0">
              <a:spcBef>
                <a:spcPct val="0"/>
              </a:spcBef>
              <a:spcAft>
                <a:spcPct val="0"/>
              </a:spcAft>
            </a:pPr>
            <a:r>
              <a:rPr lang="en-US" sz="2400" b="1" dirty="0">
                <a:solidFill>
                  <a:srgbClr val="C00000"/>
                </a:solidFill>
                <a:latin typeface="Times New Roman" pitchFamily="18" charset="0"/>
                <a:ea typeface="Aegyptus" pitchFamily="18" charset="0"/>
                <a:cs typeface="Times New Roman" pitchFamily="18" charset="0"/>
              </a:rPr>
              <a:t>Making a Full Commitment to the </a:t>
            </a:r>
            <a:r>
              <a:rPr lang="en-US" sz="2400" b="1" dirty="0">
                <a:solidFill>
                  <a:srgbClr val="3333FF"/>
                </a:solidFill>
                <a:latin typeface="Times New Roman" pitchFamily="18" charset="0"/>
                <a:ea typeface="Aegyptus" pitchFamily="18" charset="0"/>
                <a:cs typeface="Times New Roman" pitchFamily="18" charset="0"/>
              </a:rPr>
              <a:t>Spiritual Investment </a:t>
            </a:r>
            <a:r>
              <a:rPr lang="en-US" sz="2400" b="1" dirty="0">
                <a:solidFill>
                  <a:srgbClr val="C00000"/>
                </a:solidFill>
                <a:latin typeface="Times New Roman" pitchFamily="18" charset="0"/>
                <a:ea typeface="Aegyptus" pitchFamily="18" charset="0"/>
                <a:cs typeface="Times New Roman" pitchFamily="18" charset="0"/>
              </a:rPr>
              <a:t>of </a:t>
            </a:r>
          </a:p>
          <a:p>
            <a:pPr lvl="0" algn="ctr" eaLnBrk="0" fontAlgn="base" hangingPunct="0">
              <a:spcBef>
                <a:spcPct val="0"/>
              </a:spcBef>
              <a:spcAft>
                <a:spcPct val="0"/>
              </a:spcAft>
            </a:pPr>
            <a:endParaRPr lang="en-US" sz="2400" b="1" dirty="0">
              <a:solidFill>
                <a:srgbClr val="C00000"/>
              </a:solidFill>
              <a:latin typeface="Times New Roman" pitchFamily="18" charset="0"/>
              <a:ea typeface="Aegyptus" pitchFamily="18" charset="0"/>
              <a:cs typeface="Times New Roman" pitchFamily="18" charset="0"/>
            </a:endParaRPr>
          </a:p>
          <a:p>
            <a:pPr lvl="0" algn="ctr" eaLnBrk="0" fontAlgn="base" hangingPunct="0">
              <a:spcBef>
                <a:spcPct val="0"/>
              </a:spcBef>
              <a:spcAft>
                <a:spcPct val="0"/>
              </a:spcAft>
            </a:pPr>
            <a:r>
              <a:rPr lang="en-US" sz="2400" b="1" dirty="0">
                <a:solidFill>
                  <a:srgbClr val="C00000"/>
                </a:solidFill>
                <a:latin typeface="Times New Roman" pitchFamily="18" charset="0"/>
                <a:ea typeface="Aegyptus" pitchFamily="18" charset="0"/>
                <a:cs typeface="Times New Roman" pitchFamily="18" charset="0"/>
              </a:rPr>
              <a:t>yourself  to Perfect Believers </a:t>
            </a:r>
            <a:r>
              <a:rPr lang="en-US" sz="2400" b="1" dirty="0">
                <a:solidFill>
                  <a:srgbClr val="3333FF"/>
                </a:solidFill>
                <a:latin typeface="Times New Roman" pitchFamily="18" charset="0"/>
                <a:ea typeface="Aegyptus" pitchFamily="18" charset="0"/>
                <a:cs typeface="Times New Roman" pitchFamily="18" charset="0"/>
              </a:rPr>
              <a:t>by</a:t>
            </a:r>
            <a:r>
              <a:rPr lang="en-US" sz="2400" b="1" dirty="0">
                <a:solidFill>
                  <a:srgbClr val="C00000"/>
                </a:solidFill>
                <a:latin typeface="Times New Roman" pitchFamily="18" charset="0"/>
                <a:ea typeface="Aegyptus" pitchFamily="18" charset="0"/>
                <a:cs typeface="Times New Roman" pitchFamily="18" charset="0"/>
              </a:rPr>
              <a:t> the Mentoring of the another </a:t>
            </a:r>
          </a:p>
          <a:p>
            <a:pPr lvl="0" algn="ctr" eaLnBrk="0" fontAlgn="base" hangingPunct="0">
              <a:spcBef>
                <a:spcPct val="0"/>
              </a:spcBef>
              <a:spcAft>
                <a:spcPct val="0"/>
              </a:spcAft>
            </a:pPr>
            <a:endParaRPr lang="en-US" sz="2400" b="1" dirty="0">
              <a:solidFill>
                <a:srgbClr val="C00000"/>
              </a:solidFill>
              <a:latin typeface="Times New Roman" pitchFamily="18" charset="0"/>
              <a:ea typeface="Aegyptus" pitchFamily="18" charset="0"/>
              <a:cs typeface="Times New Roman" pitchFamily="18" charset="0"/>
            </a:endParaRPr>
          </a:p>
          <a:p>
            <a:pPr lvl="0" algn="ctr" eaLnBrk="0" fontAlgn="base" hangingPunct="0">
              <a:spcBef>
                <a:spcPct val="0"/>
              </a:spcBef>
              <a:spcAft>
                <a:spcPct val="0"/>
              </a:spcAft>
            </a:pPr>
            <a:r>
              <a:rPr lang="en-US" sz="2400" b="1" dirty="0">
                <a:solidFill>
                  <a:srgbClr val="C00000"/>
                </a:solidFill>
                <a:latin typeface="Times New Roman" pitchFamily="18" charset="0"/>
                <a:ea typeface="Aegyptus" pitchFamily="18" charset="0"/>
                <a:cs typeface="Times New Roman" pitchFamily="18" charset="0"/>
              </a:rPr>
              <a:t>for the Kingdom of God </a:t>
            </a:r>
            <a:r>
              <a:rPr lang="en-US" sz="2400" b="1" dirty="0">
                <a:solidFill>
                  <a:srgbClr val="3333FF"/>
                </a:solidFill>
                <a:latin typeface="Times New Roman" pitchFamily="18" charset="0"/>
                <a:ea typeface="Aegyptus" pitchFamily="18" charset="0"/>
                <a:cs typeface="Times New Roman" pitchFamily="18" charset="0"/>
              </a:rPr>
              <a:t>and by </a:t>
            </a:r>
            <a:r>
              <a:rPr lang="en-US" sz="2400" b="1" dirty="0">
                <a:solidFill>
                  <a:srgbClr val="C00000"/>
                </a:solidFill>
                <a:latin typeface="Times New Roman" pitchFamily="18" charset="0"/>
                <a:ea typeface="Calibri" pitchFamily="34" charset="0"/>
                <a:cs typeface="Times New Roman" pitchFamily="18" charset="0"/>
                <a:sym typeface="Wingdings 2" pitchFamily="18" charset="2"/>
              </a:rPr>
              <a:t>Empowering believers to</a:t>
            </a:r>
          </a:p>
          <a:p>
            <a:pPr lvl="0" algn="ctr" eaLnBrk="0" fontAlgn="base" hangingPunct="0">
              <a:spcBef>
                <a:spcPct val="0"/>
              </a:spcBef>
              <a:spcAft>
                <a:spcPct val="0"/>
              </a:spcAft>
            </a:pPr>
            <a:endParaRPr lang="en-US" sz="2400" b="1" dirty="0">
              <a:solidFill>
                <a:srgbClr val="C00000"/>
              </a:solidFill>
              <a:latin typeface="Times New Roman" pitchFamily="18" charset="0"/>
              <a:ea typeface="Calibri" pitchFamily="34" charset="0"/>
              <a:cs typeface="Times New Roman" pitchFamily="18" charset="0"/>
              <a:sym typeface="Wingdings 2" pitchFamily="18" charset="2"/>
            </a:endParaRPr>
          </a:p>
          <a:p>
            <a:pPr lvl="0" algn="ctr" eaLnBrk="0" fontAlgn="base" hangingPunct="0">
              <a:spcBef>
                <a:spcPct val="0"/>
              </a:spcBef>
              <a:spcAft>
                <a:spcPct val="0"/>
              </a:spcAft>
            </a:pPr>
            <a:r>
              <a:rPr lang="en-US" sz="2400" b="1" dirty="0">
                <a:solidFill>
                  <a:srgbClr val="C00000"/>
                </a:solidFill>
                <a:latin typeface="Times New Roman" pitchFamily="18" charset="0"/>
                <a:ea typeface="Calibri" pitchFamily="34" charset="0"/>
                <a:cs typeface="Times New Roman" pitchFamily="18" charset="0"/>
                <a:sym typeface="Wingdings 2" pitchFamily="18" charset="2"/>
              </a:rPr>
              <a:t>develop and maintain life-long Spiritual &amp; Life Disciplines and </a:t>
            </a:r>
          </a:p>
          <a:p>
            <a:pPr lvl="0" algn="ctr" eaLnBrk="0" fontAlgn="base" hangingPunct="0">
              <a:spcBef>
                <a:spcPct val="0"/>
              </a:spcBef>
              <a:spcAft>
                <a:spcPct val="0"/>
              </a:spcAft>
            </a:pPr>
            <a:endParaRPr lang="en-US" sz="2400" b="1" dirty="0">
              <a:solidFill>
                <a:srgbClr val="C00000"/>
              </a:solidFill>
              <a:latin typeface="Times New Roman" pitchFamily="18" charset="0"/>
              <a:ea typeface="Calibri" pitchFamily="34" charset="0"/>
              <a:cs typeface="Times New Roman" pitchFamily="18" charset="0"/>
              <a:sym typeface="Wingdings 2" pitchFamily="18" charset="2"/>
            </a:endParaRPr>
          </a:p>
          <a:p>
            <a:pPr lvl="0" algn="ctr" eaLnBrk="0" fontAlgn="base" hangingPunct="0">
              <a:spcBef>
                <a:spcPct val="0"/>
              </a:spcBef>
              <a:spcAft>
                <a:spcPct val="0"/>
              </a:spcAft>
            </a:pPr>
            <a:r>
              <a:rPr lang="en-US" sz="2400" b="1" dirty="0">
                <a:solidFill>
                  <a:srgbClr val="C00000"/>
                </a:solidFill>
                <a:latin typeface="Times New Roman" pitchFamily="18" charset="0"/>
                <a:ea typeface="Calibri" pitchFamily="34" charset="0"/>
                <a:cs typeface="Times New Roman" pitchFamily="18" charset="0"/>
                <a:sym typeface="Wingdings 2" pitchFamily="18" charset="2"/>
              </a:rPr>
              <a:t>Relationships as they Pursue the Calling of God in their lives.</a:t>
            </a:r>
            <a:endParaRPr lang="en-US" sz="2400" b="1" dirty="0">
              <a:solidFill>
                <a:srgbClr val="C00000"/>
              </a:solidFill>
              <a:latin typeface="Times New Roman" pitchFamily="18" charset="0"/>
              <a:ea typeface="Aegyptus" pitchFamily="18" charset="0"/>
              <a:cs typeface="Times New Roman" pitchFamily="18" charset="0"/>
            </a:endParaRPr>
          </a:p>
        </p:txBody>
      </p:sp>
      <p:sp>
        <p:nvSpPr>
          <p:cNvPr id="3" name="TextBox 2"/>
          <p:cNvSpPr txBox="1"/>
          <p:nvPr/>
        </p:nvSpPr>
        <p:spPr>
          <a:xfrm>
            <a:off x="1981200" y="5715000"/>
            <a:ext cx="5105400" cy="646331"/>
          </a:xfrm>
          <a:prstGeom prst="rect">
            <a:avLst/>
          </a:prstGeom>
          <a:noFill/>
        </p:spPr>
        <p:txBody>
          <a:bodyPr wrap="square" rtlCol="0">
            <a:spAutoFit/>
          </a:bodyPr>
          <a:lstStyle/>
          <a:p>
            <a:pPr algn="ctr"/>
            <a:r>
              <a:rPr lang="en-US" dirty="0"/>
              <a:t>Not to be memorized unless you have so much free time you have nothing else to do!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76201"/>
            <a:ext cx="8867775" cy="6727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3439902"/>
            <a:ext cx="3810000" cy="1200329"/>
          </a:xfrm>
          <a:prstGeom prst="rect">
            <a:avLst/>
          </a:prstGeom>
          <a:noFill/>
        </p:spPr>
        <p:txBody>
          <a:bodyPr wrap="square" rtlCol="0">
            <a:spAutoFit/>
          </a:bodyPr>
          <a:lstStyle/>
          <a:p>
            <a:pPr algn="ctr"/>
            <a:r>
              <a:rPr lang="en-US" sz="3600" dirty="0">
                <a:solidFill>
                  <a:srgbClr val="9900CC"/>
                </a:solidFill>
                <a:latin typeface="Copperplate Gothic Bold" panose="020E0705020206020404" pitchFamily="34" charset="0"/>
              </a:rPr>
              <a:t>Being fully committed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0660" y="6172200"/>
            <a:ext cx="1076487" cy="552334"/>
          </a:xfrm>
          <a:prstGeom prst="rect">
            <a:avLst/>
          </a:prstGeom>
        </p:spPr>
      </p:pic>
    </p:spTree>
    <p:extLst>
      <p:ext uri="{BB962C8B-B14F-4D97-AF65-F5344CB8AC3E}">
        <p14:creationId xmlns:p14="http://schemas.microsoft.com/office/powerpoint/2010/main" val="437083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577421"/>
            <a:ext cx="8572500" cy="4801314"/>
          </a:xfrm>
          <a:prstGeom prst="rect">
            <a:avLst/>
          </a:prstGeom>
        </p:spPr>
        <p:txBody>
          <a:bodyPr wrap="square">
            <a:spAutoFit/>
          </a:bodyPr>
          <a:lstStyle/>
          <a:p>
            <a:pPr algn="ctr"/>
            <a:r>
              <a:rPr lang="en-US" sz="4000" b="1" dirty="0">
                <a:solidFill>
                  <a:srgbClr val="3333FF"/>
                </a:solidFill>
              </a:rPr>
              <a:t>KEY SCRIPTURES</a:t>
            </a:r>
          </a:p>
          <a:p>
            <a:pPr algn="ctr"/>
            <a:r>
              <a:rPr lang="en-US" sz="4000" b="1" dirty="0">
                <a:solidFill>
                  <a:srgbClr val="9900CC"/>
                </a:solidFill>
              </a:rPr>
              <a:t>Philippians 3:13-14</a:t>
            </a:r>
            <a:r>
              <a:rPr lang="en-US" sz="2400" dirty="0"/>
              <a:t> </a:t>
            </a:r>
          </a:p>
          <a:p>
            <a:endParaRPr lang="en-US" b="1" dirty="0">
              <a:solidFill>
                <a:srgbClr val="3333FF"/>
              </a:solidFill>
            </a:endParaRPr>
          </a:p>
          <a:p>
            <a:r>
              <a:rPr lang="en-US" sz="2400" b="1" dirty="0">
                <a:solidFill>
                  <a:srgbClr val="3333FF"/>
                </a:solidFill>
              </a:rPr>
              <a:t>New King James Version</a:t>
            </a:r>
          </a:p>
          <a:p>
            <a:r>
              <a:rPr lang="en-US" sz="2400" b="1" dirty="0">
                <a:solidFill>
                  <a:srgbClr val="3333FF"/>
                </a:solidFill>
              </a:rPr>
              <a:t> </a:t>
            </a:r>
          </a:p>
          <a:p>
            <a:r>
              <a:rPr lang="en-US" sz="2400" b="1" baseline="30000" dirty="0"/>
              <a:t>13 </a:t>
            </a:r>
            <a:r>
              <a:rPr lang="en-US" sz="2400" dirty="0"/>
              <a:t>Brethren, I do not count myself to have apprehended [</a:t>
            </a:r>
            <a:r>
              <a:rPr lang="en-US" sz="2400" i="1" dirty="0"/>
              <a:t>reached perfection, cf. v.12</a:t>
            </a:r>
            <a:r>
              <a:rPr lang="en-US" sz="2400" dirty="0"/>
              <a:t>]; but one thing </a:t>
            </a:r>
            <a:r>
              <a:rPr lang="en-US" sz="2400" i="1" dirty="0"/>
              <a:t>I do,</a:t>
            </a:r>
            <a:r>
              <a:rPr lang="en-US" sz="2400" dirty="0"/>
              <a:t> forgetting those things which are behind and reaching forward to those things which are ahead, </a:t>
            </a:r>
          </a:p>
          <a:p>
            <a:endParaRPr lang="en-US" sz="2400" b="1" baseline="30000" dirty="0"/>
          </a:p>
          <a:p>
            <a:r>
              <a:rPr lang="en-US" sz="2400" b="1" baseline="30000" dirty="0"/>
              <a:t>14 </a:t>
            </a:r>
            <a:r>
              <a:rPr lang="en-US" sz="2400" dirty="0"/>
              <a:t>I press toward the goal for the prize of the upward call of God in Christ Jesus. </a:t>
            </a:r>
          </a:p>
        </p:txBody>
      </p:sp>
      <p:pic>
        <p:nvPicPr>
          <p:cNvPr id="4098" name="Picture 2" descr="C:\Users\Test\AppData\Local\Microsoft\Windows\INetCache\IE\CSWJJFXH\ThinkstockPhotos-477688279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039" y="686055"/>
            <a:ext cx="1653931" cy="11028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59255"/>
            <a:ext cx="9144000" cy="689220"/>
          </a:xfrm>
          <a:prstGeom prst="rect">
            <a:avLst/>
          </a:prstGeom>
        </p:spPr>
      </p:pic>
    </p:spTree>
    <p:extLst>
      <p:ext uri="{BB962C8B-B14F-4D97-AF65-F5344CB8AC3E}">
        <p14:creationId xmlns:p14="http://schemas.microsoft.com/office/powerpoint/2010/main" val="389743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dterm Elections and Healthcare – The Consensus For Moving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8186" y="89452"/>
            <a:ext cx="5887628" cy="3420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12580" y="3509884"/>
            <a:ext cx="6568661" cy="2677656"/>
          </a:xfrm>
          <a:prstGeom prst="rect">
            <a:avLst/>
          </a:prstGeom>
          <a:solidFill>
            <a:srgbClr val="996633"/>
          </a:solidFill>
        </p:spPr>
        <p:txBody>
          <a:bodyPr wrap="square">
            <a:spAutoFit/>
          </a:bodyPr>
          <a:lstStyle/>
          <a:p>
            <a:pPr algn="ctr"/>
            <a:r>
              <a:rPr lang="en-US" sz="2800" b="1" dirty="0">
                <a:solidFill>
                  <a:schemeClr val="bg1"/>
                </a:solidFill>
              </a:rPr>
              <a:t>“If you can't fly then run, </a:t>
            </a:r>
          </a:p>
          <a:p>
            <a:pPr algn="ctr"/>
            <a:r>
              <a:rPr lang="en-US" sz="2800" b="1" dirty="0">
                <a:solidFill>
                  <a:schemeClr val="bg1"/>
                </a:solidFill>
              </a:rPr>
              <a:t>if you can't run then walk, </a:t>
            </a:r>
          </a:p>
          <a:p>
            <a:pPr algn="ctr"/>
            <a:r>
              <a:rPr lang="en-US" sz="2800" b="1" dirty="0">
                <a:solidFill>
                  <a:schemeClr val="bg1"/>
                </a:solidFill>
              </a:rPr>
              <a:t>if you can't walk then crawl, but whatever you do you have to keep moving forward.”</a:t>
            </a:r>
          </a:p>
          <a:p>
            <a:pPr algn="r"/>
            <a:r>
              <a:rPr lang="en-US" sz="2800" b="1" i="1" dirty="0">
                <a:solidFill>
                  <a:schemeClr val="bg1"/>
                </a:solidFill>
              </a:rPr>
              <a:t>Dr. Martin Luther King Jr</a:t>
            </a:r>
            <a:r>
              <a:rPr lang="en-US" sz="2800" b="1" dirty="0">
                <a:solidFill>
                  <a:schemeClr val="bg1"/>
                </a:solidFill>
              </a:rPr>
              <a:t>.</a:t>
            </a:r>
          </a:p>
        </p:txBody>
      </p:sp>
      <p:sp>
        <p:nvSpPr>
          <p:cNvPr id="4" name="Rectangle 3"/>
          <p:cNvSpPr/>
          <p:nvPr/>
        </p:nvSpPr>
        <p:spPr>
          <a:xfrm>
            <a:off x="1628186" y="13960"/>
            <a:ext cx="5813258" cy="1015663"/>
          </a:xfrm>
          <a:prstGeom prst="rect">
            <a:avLst/>
          </a:prstGeom>
        </p:spPr>
        <p:txBody>
          <a:bodyPr wrap="none">
            <a:spAutoFit/>
          </a:bodyPr>
          <a:lstStyle/>
          <a:p>
            <a:r>
              <a:rPr lang="en-US" sz="6000" dirty="0">
                <a:solidFill>
                  <a:schemeClr val="bg1"/>
                </a:solidFill>
                <a:latin typeface="Cooper Black" panose="0208090404030B020404" pitchFamily="18" charset="0"/>
              </a:rPr>
              <a:t>Move Forward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59255"/>
            <a:ext cx="9144000" cy="689220"/>
          </a:xfrm>
          <a:prstGeom prst="rect">
            <a:avLst/>
          </a:prstGeom>
        </p:spPr>
      </p:pic>
    </p:spTree>
    <p:extLst>
      <p:ext uri="{BB962C8B-B14F-4D97-AF65-F5344CB8AC3E}">
        <p14:creationId xmlns:p14="http://schemas.microsoft.com/office/powerpoint/2010/main" val="2391099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ight Arrow 12"/>
          <p:cNvSpPr/>
          <p:nvPr/>
        </p:nvSpPr>
        <p:spPr>
          <a:xfrm>
            <a:off x="836514" y="850419"/>
            <a:ext cx="7560000" cy="980729"/>
          </a:xfrm>
          <a:custGeom>
            <a:avLst/>
            <a:gdLst>
              <a:gd name="connsiteX0" fmla="*/ 0 w 8633949"/>
              <a:gd name="connsiteY0" fmla="*/ 275615 h 2913481"/>
              <a:gd name="connsiteX1" fmla="*/ 7873618 w 8633949"/>
              <a:gd name="connsiteY1" fmla="*/ 275615 h 2913481"/>
              <a:gd name="connsiteX2" fmla="*/ 7873618 w 8633949"/>
              <a:gd name="connsiteY2" fmla="*/ 0 h 2913481"/>
              <a:gd name="connsiteX3" fmla="*/ 8633949 w 8633949"/>
              <a:gd name="connsiteY3" fmla="*/ 1456741 h 2913481"/>
              <a:gd name="connsiteX4" fmla="*/ 7873618 w 8633949"/>
              <a:gd name="connsiteY4" fmla="*/ 2913481 h 2913481"/>
              <a:gd name="connsiteX5" fmla="*/ 7873618 w 8633949"/>
              <a:gd name="connsiteY5" fmla="*/ 2637866 h 2913481"/>
              <a:gd name="connsiteX6" fmla="*/ 0 w 8633949"/>
              <a:gd name="connsiteY6" fmla="*/ 2637866 h 2913481"/>
              <a:gd name="connsiteX7" fmla="*/ 0 w 8633949"/>
              <a:gd name="connsiteY7" fmla="*/ 275615 h 2913481"/>
              <a:gd name="connsiteX0" fmla="*/ 8397 w 8642346"/>
              <a:gd name="connsiteY0" fmla="*/ 275615 h 2913481"/>
              <a:gd name="connsiteX1" fmla="*/ 7882015 w 8642346"/>
              <a:gd name="connsiteY1" fmla="*/ 275615 h 2913481"/>
              <a:gd name="connsiteX2" fmla="*/ 7882015 w 8642346"/>
              <a:gd name="connsiteY2" fmla="*/ 0 h 2913481"/>
              <a:gd name="connsiteX3" fmla="*/ 8642346 w 8642346"/>
              <a:gd name="connsiteY3" fmla="*/ 1456741 h 2913481"/>
              <a:gd name="connsiteX4" fmla="*/ 7882015 w 8642346"/>
              <a:gd name="connsiteY4" fmla="*/ 2913481 h 2913481"/>
              <a:gd name="connsiteX5" fmla="*/ 7882015 w 8642346"/>
              <a:gd name="connsiteY5" fmla="*/ 2637866 h 2913481"/>
              <a:gd name="connsiteX6" fmla="*/ 8397 w 8642346"/>
              <a:gd name="connsiteY6" fmla="*/ 2637866 h 2913481"/>
              <a:gd name="connsiteX7" fmla="*/ 0 w 8642346"/>
              <a:gd name="connsiteY7" fmla="*/ 1369689 h 2913481"/>
              <a:gd name="connsiteX8" fmla="*/ 8397 w 8642346"/>
              <a:gd name="connsiteY8" fmla="*/ 275615 h 2913481"/>
              <a:gd name="connsiteX0" fmla="*/ 0 w 8633949"/>
              <a:gd name="connsiteY0" fmla="*/ 275615 h 2913481"/>
              <a:gd name="connsiteX1" fmla="*/ 7873618 w 8633949"/>
              <a:gd name="connsiteY1" fmla="*/ 275615 h 2913481"/>
              <a:gd name="connsiteX2" fmla="*/ 7873618 w 8633949"/>
              <a:gd name="connsiteY2" fmla="*/ 0 h 2913481"/>
              <a:gd name="connsiteX3" fmla="*/ 8633949 w 8633949"/>
              <a:gd name="connsiteY3" fmla="*/ 1456741 h 2913481"/>
              <a:gd name="connsiteX4" fmla="*/ 7873618 w 8633949"/>
              <a:gd name="connsiteY4" fmla="*/ 2913481 h 2913481"/>
              <a:gd name="connsiteX5" fmla="*/ 7873618 w 8633949"/>
              <a:gd name="connsiteY5" fmla="*/ 2637866 h 2913481"/>
              <a:gd name="connsiteX6" fmla="*/ 0 w 8633949"/>
              <a:gd name="connsiteY6" fmla="*/ 2637866 h 2913481"/>
              <a:gd name="connsiteX7" fmla="*/ 288486 w 8633949"/>
              <a:gd name="connsiteY7" fmla="*/ 1393439 h 2913481"/>
              <a:gd name="connsiteX8" fmla="*/ 0 w 8633949"/>
              <a:gd name="connsiteY8" fmla="*/ 275615 h 291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3949" h="2913481">
                <a:moveTo>
                  <a:pt x="0" y="275615"/>
                </a:moveTo>
                <a:lnTo>
                  <a:pt x="7873618" y="275615"/>
                </a:lnTo>
                <a:lnTo>
                  <a:pt x="7873618" y="0"/>
                </a:lnTo>
                <a:lnTo>
                  <a:pt x="8633949" y="1456741"/>
                </a:lnTo>
                <a:lnTo>
                  <a:pt x="7873618" y="2913481"/>
                </a:lnTo>
                <a:lnTo>
                  <a:pt x="7873618" y="2637866"/>
                </a:lnTo>
                <a:lnTo>
                  <a:pt x="0" y="2637866"/>
                </a:lnTo>
                <a:lnTo>
                  <a:pt x="288486" y="1393439"/>
                </a:lnTo>
                <a:lnTo>
                  <a:pt x="0" y="275615"/>
                </a:lnTo>
                <a:close/>
              </a:path>
            </a:pathLst>
          </a:custGeom>
          <a:solidFill>
            <a:srgbClr val="19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ndParaRPr>
          </a:p>
        </p:txBody>
      </p:sp>
      <p:sp>
        <p:nvSpPr>
          <p:cNvPr id="33" name="Rounded Rectangle 32"/>
          <p:cNvSpPr/>
          <p:nvPr/>
        </p:nvSpPr>
        <p:spPr>
          <a:xfrm rot="16200000">
            <a:off x="1418641" y="604270"/>
            <a:ext cx="1839296" cy="4301163"/>
          </a:xfrm>
          <a:prstGeom prst="roundRect">
            <a:avLst>
              <a:gd name="adj" fmla="val 135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ndParaRPr>
          </a:p>
        </p:txBody>
      </p:sp>
      <p:sp>
        <p:nvSpPr>
          <p:cNvPr id="35" name="Rounded Rectangle 34"/>
          <p:cNvSpPr/>
          <p:nvPr/>
        </p:nvSpPr>
        <p:spPr>
          <a:xfrm rot="16200000">
            <a:off x="5790055" y="625286"/>
            <a:ext cx="1839296" cy="4259131"/>
          </a:xfrm>
          <a:prstGeom prst="roundRect">
            <a:avLst>
              <a:gd name="adj" fmla="val 135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ndParaRPr>
          </a:p>
        </p:txBody>
      </p:sp>
      <p:sp>
        <p:nvSpPr>
          <p:cNvPr id="36" name="Rounded Rectangle 35"/>
          <p:cNvSpPr/>
          <p:nvPr/>
        </p:nvSpPr>
        <p:spPr>
          <a:xfrm rot="16200000">
            <a:off x="3616898" y="2602112"/>
            <a:ext cx="1839296" cy="4259131"/>
          </a:xfrm>
          <a:prstGeom prst="roundRect">
            <a:avLst>
              <a:gd name="adj" fmla="val 135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ndParaRPr>
          </a:p>
        </p:txBody>
      </p:sp>
      <p:sp>
        <p:nvSpPr>
          <p:cNvPr id="37" name="9 Rectángulo"/>
          <p:cNvSpPr/>
          <p:nvPr/>
        </p:nvSpPr>
        <p:spPr>
          <a:xfrm>
            <a:off x="899179" y="2520593"/>
            <a:ext cx="3110948" cy="654324"/>
          </a:xfrm>
          <a:prstGeom prst="rect">
            <a:avLst/>
          </a:prstGeom>
        </p:spPr>
        <p:txBody>
          <a:bodyPr wrap="square" lIns="38396" tIns="19198" rIns="38396" bIns="19198">
            <a:spAutoFit/>
          </a:bodyPr>
          <a:lstStyle/>
          <a:p>
            <a:r>
              <a:rPr lang="en-US" sz="4000" b="1" kern="0" dirty="0">
                <a:solidFill>
                  <a:schemeClr val="bg1"/>
                </a:solidFill>
                <a:latin typeface="Cinzel Black" panose="00000A00000000000000" pitchFamily="2" charset="0"/>
                <a:ea typeface="Verdana" pitchFamily="34" charset="0"/>
                <a:cs typeface="Verdana" pitchFamily="34" charset="0"/>
              </a:rPr>
              <a:t>2. Prayer </a:t>
            </a:r>
            <a:endParaRPr lang="en-US" sz="4000" b="1" dirty="0">
              <a:solidFill>
                <a:schemeClr val="bg1"/>
              </a:solidFill>
              <a:latin typeface="Cinzel Black" panose="00000A00000000000000" pitchFamily="2" charset="0"/>
              <a:ea typeface="Verdana" pitchFamily="34" charset="0"/>
              <a:cs typeface="Verdana" pitchFamily="34" charset="0"/>
            </a:endParaRPr>
          </a:p>
        </p:txBody>
      </p:sp>
      <p:sp>
        <p:nvSpPr>
          <p:cNvPr id="38" name="9 Rectángulo"/>
          <p:cNvSpPr/>
          <p:nvPr/>
        </p:nvSpPr>
        <p:spPr>
          <a:xfrm>
            <a:off x="5026610" y="2520593"/>
            <a:ext cx="3438941" cy="654324"/>
          </a:xfrm>
          <a:prstGeom prst="rect">
            <a:avLst/>
          </a:prstGeom>
        </p:spPr>
        <p:txBody>
          <a:bodyPr wrap="square" lIns="38396" tIns="19198" rIns="38396" bIns="19198">
            <a:spAutoFit/>
          </a:bodyPr>
          <a:lstStyle/>
          <a:p>
            <a:r>
              <a:rPr lang="en-US" sz="4000" b="1" kern="0" dirty="0">
                <a:solidFill>
                  <a:schemeClr val="bg1"/>
                </a:solidFill>
                <a:latin typeface="Cinzel Black" panose="00000A00000000000000" pitchFamily="2" charset="0"/>
                <a:ea typeface="Verdana" pitchFamily="34" charset="0"/>
                <a:cs typeface="Verdana" pitchFamily="34" charset="0"/>
              </a:rPr>
              <a:t>3. Planning</a:t>
            </a:r>
            <a:endParaRPr lang="en-US" sz="4000" b="1" dirty="0">
              <a:solidFill>
                <a:schemeClr val="bg1"/>
              </a:solidFill>
              <a:latin typeface="Cinzel Black" panose="00000A00000000000000" pitchFamily="2" charset="0"/>
              <a:ea typeface="Verdana" pitchFamily="34" charset="0"/>
              <a:cs typeface="Verdana" pitchFamily="34" charset="0"/>
            </a:endParaRPr>
          </a:p>
        </p:txBody>
      </p:sp>
      <p:sp>
        <p:nvSpPr>
          <p:cNvPr id="40" name="9 Rectángulo"/>
          <p:cNvSpPr/>
          <p:nvPr/>
        </p:nvSpPr>
        <p:spPr>
          <a:xfrm>
            <a:off x="2454653" y="4392744"/>
            <a:ext cx="4163784" cy="654324"/>
          </a:xfrm>
          <a:prstGeom prst="rect">
            <a:avLst/>
          </a:prstGeom>
        </p:spPr>
        <p:txBody>
          <a:bodyPr wrap="square" lIns="38396" tIns="19198" rIns="38396" bIns="19198">
            <a:spAutoFit/>
          </a:bodyPr>
          <a:lstStyle/>
          <a:p>
            <a:r>
              <a:rPr lang="en-US" sz="4000" b="1" kern="0" dirty="0">
                <a:solidFill>
                  <a:prstClr val="white"/>
                </a:solidFill>
                <a:latin typeface="Cinzel Black" panose="00000A00000000000000" pitchFamily="2" charset="0"/>
                <a:ea typeface="Verdana" pitchFamily="34" charset="0"/>
                <a:cs typeface="Verdana" pitchFamily="34" charset="0"/>
              </a:rPr>
              <a:t>4. Persistence</a:t>
            </a:r>
            <a:endParaRPr lang="en-US" sz="4000" b="1" dirty="0">
              <a:solidFill>
                <a:prstClr val="white"/>
              </a:solidFill>
              <a:latin typeface="Cinzel Black" panose="00000A00000000000000" pitchFamily="2" charset="0"/>
              <a:ea typeface="Verdana" pitchFamily="34" charset="0"/>
              <a:cs typeface="Verdana" pitchFamily="34" charset="0"/>
            </a:endParaRPr>
          </a:p>
        </p:txBody>
      </p:sp>
      <p:sp>
        <p:nvSpPr>
          <p:cNvPr id="4" name="TextBox 3"/>
          <p:cNvSpPr txBox="1"/>
          <p:nvPr/>
        </p:nvSpPr>
        <p:spPr>
          <a:xfrm>
            <a:off x="1166764" y="986840"/>
            <a:ext cx="6951886" cy="707886"/>
          </a:xfrm>
          <a:prstGeom prst="rect">
            <a:avLst/>
          </a:prstGeom>
          <a:noFill/>
        </p:spPr>
        <p:txBody>
          <a:bodyPr wrap="square" rtlCol="0">
            <a:spAutoFit/>
          </a:bodyPr>
          <a:lstStyle/>
          <a:p>
            <a:pPr algn="ctr"/>
            <a:r>
              <a:rPr lang="en-US" sz="4000" dirty="0">
                <a:solidFill>
                  <a:schemeClr val="bg1"/>
                </a:solidFill>
                <a:latin typeface="Cinzel Black" panose="00000A00000000000000" pitchFamily="2" charset="0"/>
                <a:cs typeface="Arial" pitchFamily="34" charset="0"/>
              </a:rPr>
              <a:t>1. Purposeful Striving * </a:t>
            </a:r>
          </a:p>
        </p:txBody>
      </p:sp>
      <p:sp>
        <p:nvSpPr>
          <p:cNvPr id="2" name="Rectangle 1"/>
          <p:cNvSpPr/>
          <p:nvPr/>
        </p:nvSpPr>
        <p:spPr>
          <a:xfrm>
            <a:off x="304171" y="0"/>
            <a:ext cx="8677072" cy="923330"/>
          </a:xfrm>
          <a:prstGeom prst="rect">
            <a:avLst/>
          </a:prstGeom>
        </p:spPr>
        <p:txBody>
          <a:bodyPr wrap="square">
            <a:spAutoFit/>
          </a:bodyPr>
          <a:lstStyle/>
          <a:p>
            <a:pPr algn="ctr"/>
            <a:r>
              <a:rPr lang="en-US" sz="5400" b="1" dirty="0">
                <a:solidFill>
                  <a:srgbClr val="3333FF"/>
                </a:solidFill>
                <a:latin typeface="Agency FB" panose="020B0503020202020204" pitchFamily="34" charset="0"/>
              </a:rPr>
              <a:t>Four P’s for Creating Your Future</a:t>
            </a:r>
          </a:p>
        </p:txBody>
      </p:sp>
      <p:sp>
        <p:nvSpPr>
          <p:cNvPr id="16" name="Rounded Rectangle 15"/>
          <p:cNvSpPr/>
          <p:nvPr/>
        </p:nvSpPr>
        <p:spPr>
          <a:xfrm rot="16200000">
            <a:off x="4151141" y="3045345"/>
            <a:ext cx="770813" cy="6192076"/>
          </a:xfrm>
          <a:prstGeom prst="roundRect">
            <a:avLst>
              <a:gd name="adj" fmla="val 1359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ndParaRPr>
          </a:p>
        </p:txBody>
      </p:sp>
      <p:sp>
        <p:nvSpPr>
          <p:cNvPr id="17" name="TextBox 16"/>
          <p:cNvSpPr txBox="1"/>
          <p:nvPr/>
        </p:nvSpPr>
        <p:spPr>
          <a:xfrm>
            <a:off x="1575021" y="5848995"/>
            <a:ext cx="5993957"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I pursue the goal. [the future plan]</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4309"/>
            <a:ext cx="9144000" cy="689220"/>
          </a:xfrm>
          <a:prstGeom prst="rect">
            <a:avLst/>
          </a:prstGeom>
        </p:spPr>
      </p:pic>
    </p:spTree>
    <p:extLst>
      <p:ext uri="{BB962C8B-B14F-4D97-AF65-F5344CB8AC3E}">
        <p14:creationId xmlns:p14="http://schemas.microsoft.com/office/powerpoint/2010/main" val="396528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171" y="126623"/>
            <a:ext cx="8677072" cy="923330"/>
          </a:xfrm>
          <a:prstGeom prst="rect">
            <a:avLst/>
          </a:prstGeom>
        </p:spPr>
        <p:txBody>
          <a:bodyPr wrap="square">
            <a:spAutoFit/>
          </a:bodyPr>
          <a:lstStyle/>
          <a:p>
            <a:pPr algn="ctr"/>
            <a:r>
              <a:rPr lang="en-US" sz="5400" b="1" dirty="0">
                <a:solidFill>
                  <a:srgbClr val="3333FF"/>
                </a:solidFill>
                <a:latin typeface="Agency FB" panose="020B0503020202020204" pitchFamily="34" charset="0"/>
              </a:rPr>
              <a:t>Four P’s for Creating Your Future</a:t>
            </a:r>
          </a:p>
        </p:txBody>
      </p:sp>
      <p:sp>
        <p:nvSpPr>
          <p:cNvPr id="3" name="TextBox 2"/>
          <p:cNvSpPr txBox="1"/>
          <p:nvPr/>
        </p:nvSpPr>
        <p:spPr>
          <a:xfrm>
            <a:off x="687389" y="1049953"/>
            <a:ext cx="7620628" cy="1200329"/>
          </a:xfrm>
          <a:prstGeom prst="rect">
            <a:avLst/>
          </a:prstGeom>
          <a:noFill/>
        </p:spPr>
        <p:txBody>
          <a:bodyPr wrap="square" rtlCol="0">
            <a:spAutoFit/>
          </a:bodyPr>
          <a:lstStyle/>
          <a:p>
            <a:pPr algn="ctr"/>
            <a:r>
              <a:rPr lang="en-US" sz="2000" b="1" dirty="0"/>
              <a:t>Insights into the Ministry Life of the Apostle Paul</a:t>
            </a:r>
          </a:p>
          <a:p>
            <a:pPr algn="ctr"/>
            <a:endParaRPr lang="en-US" sz="1200" dirty="0"/>
          </a:p>
          <a:p>
            <a:pPr algn="ctr"/>
            <a:r>
              <a:rPr lang="en-US" sz="2000" dirty="0"/>
              <a:t>A man on target for creating his future and laying the foundation for Christianity’s future growth for 2,000 years </a:t>
            </a:r>
          </a:p>
        </p:txBody>
      </p:sp>
      <p:sp>
        <p:nvSpPr>
          <p:cNvPr id="4" name="Right Arrow 12"/>
          <p:cNvSpPr/>
          <p:nvPr/>
        </p:nvSpPr>
        <p:spPr>
          <a:xfrm>
            <a:off x="862707" y="2250282"/>
            <a:ext cx="7560000" cy="1935638"/>
          </a:xfrm>
          <a:custGeom>
            <a:avLst/>
            <a:gdLst>
              <a:gd name="connsiteX0" fmla="*/ 0 w 8633949"/>
              <a:gd name="connsiteY0" fmla="*/ 275615 h 2913481"/>
              <a:gd name="connsiteX1" fmla="*/ 7873618 w 8633949"/>
              <a:gd name="connsiteY1" fmla="*/ 275615 h 2913481"/>
              <a:gd name="connsiteX2" fmla="*/ 7873618 w 8633949"/>
              <a:gd name="connsiteY2" fmla="*/ 0 h 2913481"/>
              <a:gd name="connsiteX3" fmla="*/ 8633949 w 8633949"/>
              <a:gd name="connsiteY3" fmla="*/ 1456741 h 2913481"/>
              <a:gd name="connsiteX4" fmla="*/ 7873618 w 8633949"/>
              <a:gd name="connsiteY4" fmla="*/ 2913481 h 2913481"/>
              <a:gd name="connsiteX5" fmla="*/ 7873618 w 8633949"/>
              <a:gd name="connsiteY5" fmla="*/ 2637866 h 2913481"/>
              <a:gd name="connsiteX6" fmla="*/ 0 w 8633949"/>
              <a:gd name="connsiteY6" fmla="*/ 2637866 h 2913481"/>
              <a:gd name="connsiteX7" fmla="*/ 0 w 8633949"/>
              <a:gd name="connsiteY7" fmla="*/ 275615 h 2913481"/>
              <a:gd name="connsiteX0" fmla="*/ 8397 w 8642346"/>
              <a:gd name="connsiteY0" fmla="*/ 275615 h 2913481"/>
              <a:gd name="connsiteX1" fmla="*/ 7882015 w 8642346"/>
              <a:gd name="connsiteY1" fmla="*/ 275615 h 2913481"/>
              <a:gd name="connsiteX2" fmla="*/ 7882015 w 8642346"/>
              <a:gd name="connsiteY2" fmla="*/ 0 h 2913481"/>
              <a:gd name="connsiteX3" fmla="*/ 8642346 w 8642346"/>
              <a:gd name="connsiteY3" fmla="*/ 1456741 h 2913481"/>
              <a:gd name="connsiteX4" fmla="*/ 7882015 w 8642346"/>
              <a:gd name="connsiteY4" fmla="*/ 2913481 h 2913481"/>
              <a:gd name="connsiteX5" fmla="*/ 7882015 w 8642346"/>
              <a:gd name="connsiteY5" fmla="*/ 2637866 h 2913481"/>
              <a:gd name="connsiteX6" fmla="*/ 8397 w 8642346"/>
              <a:gd name="connsiteY6" fmla="*/ 2637866 h 2913481"/>
              <a:gd name="connsiteX7" fmla="*/ 0 w 8642346"/>
              <a:gd name="connsiteY7" fmla="*/ 1369689 h 2913481"/>
              <a:gd name="connsiteX8" fmla="*/ 8397 w 8642346"/>
              <a:gd name="connsiteY8" fmla="*/ 275615 h 2913481"/>
              <a:gd name="connsiteX0" fmla="*/ 0 w 8633949"/>
              <a:gd name="connsiteY0" fmla="*/ 275615 h 2913481"/>
              <a:gd name="connsiteX1" fmla="*/ 7873618 w 8633949"/>
              <a:gd name="connsiteY1" fmla="*/ 275615 h 2913481"/>
              <a:gd name="connsiteX2" fmla="*/ 7873618 w 8633949"/>
              <a:gd name="connsiteY2" fmla="*/ 0 h 2913481"/>
              <a:gd name="connsiteX3" fmla="*/ 8633949 w 8633949"/>
              <a:gd name="connsiteY3" fmla="*/ 1456741 h 2913481"/>
              <a:gd name="connsiteX4" fmla="*/ 7873618 w 8633949"/>
              <a:gd name="connsiteY4" fmla="*/ 2913481 h 2913481"/>
              <a:gd name="connsiteX5" fmla="*/ 7873618 w 8633949"/>
              <a:gd name="connsiteY5" fmla="*/ 2637866 h 2913481"/>
              <a:gd name="connsiteX6" fmla="*/ 0 w 8633949"/>
              <a:gd name="connsiteY6" fmla="*/ 2637866 h 2913481"/>
              <a:gd name="connsiteX7" fmla="*/ 288486 w 8633949"/>
              <a:gd name="connsiteY7" fmla="*/ 1393439 h 2913481"/>
              <a:gd name="connsiteX8" fmla="*/ 0 w 8633949"/>
              <a:gd name="connsiteY8" fmla="*/ 275615 h 291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3949" h="2913481">
                <a:moveTo>
                  <a:pt x="0" y="275615"/>
                </a:moveTo>
                <a:lnTo>
                  <a:pt x="7873618" y="275615"/>
                </a:lnTo>
                <a:lnTo>
                  <a:pt x="7873618" y="0"/>
                </a:lnTo>
                <a:lnTo>
                  <a:pt x="8633949" y="1456741"/>
                </a:lnTo>
                <a:lnTo>
                  <a:pt x="7873618" y="2913481"/>
                </a:lnTo>
                <a:lnTo>
                  <a:pt x="7873618" y="2637866"/>
                </a:lnTo>
                <a:lnTo>
                  <a:pt x="0" y="2637866"/>
                </a:lnTo>
                <a:lnTo>
                  <a:pt x="288486" y="1393439"/>
                </a:lnTo>
                <a:lnTo>
                  <a:pt x="0" y="275615"/>
                </a:lnTo>
                <a:close/>
              </a:path>
            </a:pathLst>
          </a:custGeom>
          <a:solidFill>
            <a:srgbClr val="19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ndParaRPr>
          </a:p>
        </p:txBody>
      </p:sp>
      <p:sp>
        <p:nvSpPr>
          <p:cNvPr id="5" name="TextBox 4"/>
          <p:cNvSpPr txBox="1"/>
          <p:nvPr/>
        </p:nvSpPr>
        <p:spPr>
          <a:xfrm>
            <a:off x="1015898" y="2617397"/>
            <a:ext cx="6963610" cy="1323439"/>
          </a:xfrm>
          <a:prstGeom prst="rect">
            <a:avLst/>
          </a:prstGeom>
          <a:noFill/>
        </p:spPr>
        <p:txBody>
          <a:bodyPr wrap="square" rtlCol="0">
            <a:spAutoFit/>
          </a:bodyPr>
          <a:lstStyle/>
          <a:p>
            <a:pPr marL="742950" indent="-742950" algn="ctr">
              <a:buAutoNum type="arabicPeriod"/>
            </a:pPr>
            <a:r>
              <a:rPr lang="en-US" sz="4000" dirty="0">
                <a:solidFill>
                  <a:schemeClr val="bg1"/>
                </a:solidFill>
                <a:latin typeface="Cinzel Black" panose="00000A00000000000000" pitchFamily="2" charset="0"/>
                <a:cs typeface="Arial" pitchFamily="34" charset="0"/>
              </a:rPr>
              <a:t>Purposeful Striving Creates the Future </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0201" y="896558"/>
            <a:ext cx="1469122" cy="673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89452" y="4096468"/>
            <a:ext cx="9054548" cy="2108269"/>
          </a:xfrm>
          <a:prstGeom prst="rect">
            <a:avLst/>
          </a:prstGeom>
        </p:spPr>
        <p:txBody>
          <a:bodyPr wrap="square">
            <a:spAutoFit/>
          </a:bodyPr>
          <a:lstStyle/>
          <a:p>
            <a:pPr algn="ctr"/>
            <a:r>
              <a:rPr lang="en-US" sz="2400" b="1" dirty="0">
                <a:solidFill>
                  <a:schemeClr val="accent6">
                    <a:lumMod val="75000"/>
                  </a:schemeClr>
                </a:solidFill>
              </a:rPr>
              <a:t>Purposeful Striving (Creating the Future) </a:t>
            </a:r>
          </a:p>
          <a:p>
            <a:pPr algn="ctr"/>
            <a:r>
              <a:rPr lang="en-US" sz="2400" b="1" dirty="0">
                <a:solidFill>
                  <a:schemeClr val="accent2">
                    <a:lumMod val="75000"/>
                  </a:schemeClr>
                </a:solidFill>
              </a:rPr>
              <a:t>A Three-Fold Pauline Process</a:t>
            </a:r>
          </a:p>
          <a:p>
            <a:pPr algn="ctr"/>
            <a:r>
              <a:rPr lang="en-US" sz="700" b="1" dirty="0"/>
              <a:t> </a:t>
            </a:r>
          </a:p>
          <a:p>
            <a:r>
              <a:rPr lang="en-US" b="1" dirty="0">
                <a:solidFill>
                  <a:srgbClr val="3333FF"/>
                </a:solidFill>
              </a:rPr>
              <a:t>Forgetting</a:t>
            </a:r>
            <a:r>
              <a:rPr lang="en-US" b="1" dirty="0"/>
              <a:t> (v. 13) </a:t>
            </a:r>
            <a:r>
              <a:rPr lang="en-US" b="1" dirty="0">
                <a:solidFill>
                  <a:srgbClr val="C00000"/>
                </a:solidFill>
              </a:rPr>
              <a:t>FORGETTING </a:t>
            </a:r>
            <a:r>
              <a:rPr lang="en-US" dirty="0"/>
              <a:t>those things which are </a:t>
            </a:r>
            <a:r>
              <a:rPr lang="en-US" dirty="0">
                <a:solidFill>
                  <a:srgbClr val="00B050"/>
                </a:solidFill>
                <a:latin typeface="Arial Black" panose="020B0A04020102020204" pitchFamily="34" charset="0"/>
              </a:rPr>
              <a:t>behind </a:t>
            </a:r>
          </a:p>
          <a:p>
            <a:r>
              <a:rPr lang="en-US" b="1" dirty="0">
                <a:solidFill>
                  <a:srgbClr val="3333FF"/>
                </a:solidFill>
              </a:rPr>
              <a:t> Anticipating </a:t>
            </a:r>
            <a:r>
              <a:rPr lang="en-US" b="1" dirty="0"/>
              <a:t>(v. 13) </a:t>
            </a:r>
            <a:r>
              <a:rPr lang="en-US" dirty="0"/>
              <a:t>and </a:t>
            </a:r>
            <a:r>
              <a:rPr lang="en-US" b="1" dirty="0">
                <a:solidFill>
                  <a:srgbClr val="C00000"/>
                </a:solidFill>
              </a:rPr>
              <a:t>REACHING FORWARD </a:t>
            </a:r>
            <a:r>
              <a:rPr lang="en-US" dirty="0"/>
              <a:t>to those things which are </a:t>
            </a:r>
            <a:r>
              <a:rPr lang="en-US" dirty="0">
                <a:solidFill>
                  <a:srgbClr val="00B050"/>
                </a:solidFill>
                <a:latin typeface="Arial Black" panose="020B0A04020102020204" pitchFamily="34" charset="0"/>
              </a:rPr>
              <a:t>ahead</a:t>
            </a:r>
            <a:r>
              <a:rPr lang="en-US" dirty="0"/>
              <a:t>, </a:t>
            </a:r>
          </a:p>
          <a:p>
            <a:r>
              <a:rPr lang="en-US" b="1" dirty="0">
                <a:solidFill>
                  <a:srgbClr val="3333FF"/>
                </a:solidFill>
              </a:rPr>
              <a:t>Pressing Forward (</a:t>
            </a:r>
            <a:r>
              <a:rPr lang="en-US" b="1" dirty="0"/>
              <a:t>v.14) </a:t>
            </a:r>
            <a:r>
              <a:rPr lang="en-US" b="1" dirty="0">
                <a:solidFill>
                  <a:srgbClr val="C00000"/>
                </a:solidFill>
              </a:rPr>
              <a:t>I </a:t>
            </a:r>
            <a:r>
              <a:rPr lang="en-US" b="1" dirty="0">
                <a:solidFill>
                  <a:schemeClr val="accent6">
                    <a:lumMod val="75000"/>
                  </a:schemeClr>
                </a:solidFill>
              </a:rPr>
              <a:t>PRESS TOWARD </a:t>
            </a:r>
            <a:r>
              <a:rPr lang="en-US" dirty="0"/>
              <a:t>the </a:t>
            </a:r>
            <a:r>
              <a:rPr lang="en-US" b="1" dirty="0">
                <a:solidFill>
                  <a:srgbClr val="00B050"/>
                </a:solidFill>
                <a:latin typeface="Arial Black" panose="020B0A04020102020204" pitchFamily="34" charset="0"/>
              </a:rPr>
              <a:t>goal</a:t>
            </a:r>
            <a:r>
              <a:rPr lang="en-US" dirty="0">
                <a:solidFill>
                  <a:srgbClr val="00B050"/>
                </a:solidFill>
              </a:rPr>
              <a:t> </a:t>
            </a:r>
            <a:r>
              <a:rPr lang="en-US" dirty="0"/>
              <a:t>for . . .</a:t>
            </a:r>
            <a:r>
              <a:rPr lang="en-US" b="1" dirty="0"/>
              <a:t> Gk. pursue, See</a:t>
            </a:r>
          </a:p>
          <a:p>
            <a:r>
              <a:rPr lang="en-US" b="1" dirty="0"/>
              <a:t>BibleHub Study.  This a diligent, persistent focus and with the eye on the prize.</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59255"/>
            <a:ext cx="9144000" cy="689220"/>
          </a:xfrm>
          <a:prstGeom prst="rect">
            <a:avLst/>
          </a:prstGeom>
        </p:spPr>
      </p:pic>
    </p:spTree>
    <p:extLst>
      <p:ext uri="{BB962C8B-B14F-4D97-AF65-F5344CB8AC3E}">
        <p14:creationId xmlns:p14="http://schemas.microsoft.com/office/powerpoint/2010/main" val="719214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418" y="733246"/>
            <a:ext cx="8597348" cy="5309146"/>
          </a:xfrm>
          <a:prstGeom prst="rect">
            <a:avLst/>
          </a:prstGeom>
          <a:noFill/>
        </p:spPr>
        <p:txBody>
          <a:bodyPr wrap="square" rtlCol="0">
            <a:spAutoFit/>
          </a:bodyPr>
          <a:lstStyle/>
          <a:p>
            <a:endParaRPr lang="en-US" sz="14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US" sz="2500" dirty="0">
                <a:latin typeface="Times New Roman" panose="02020603050405020304" pitchFamily="18" charset="0"/>
                <a:cs typeface="Times New Roman" panose="02020603050405020304" pitchFamily="18" charset="0"/>
              </a:rPr>
              <a:t>Can’t you just </a:t>
            </a:r>
            <a:r>
              <a:rPr lang="en-US" sz="2500" b="1" dirty="0">
                <a:solidFill>
                  <a:srgbClr val="3333FF"/>
                </a:solidFill>
                <a:latin typeface="Times New Roman" panose="02020603050405020304" pitchFamily="18" charset="0"/>
                <a:cs typeface="Times New Roman" panose="02020603050405020304" pitchFamily="18" charset="0"/>
              </a:rPr>
              <a:t>FEEL</a:t>
            </a:r>
            <a:r>
              <a:rPr lang="en-US" sz="2500" dirty="0">
                <a:latin typeface="Times New Roman" panose="02020603050405020304" pitchFamily="18" charset="0"/>
                <a:cs typeface="Times New Roman" panose="02020603050405020304" pitchFamily="18" charset="0"/>
              </a:rPr>
              <a:t> and </a:t>
            </a:r>
            <a:r>
              <a:rPr lang="en-US" sz="2500" b="1" dirty="0">
                <a:solidFill>
                  <a:srgbClr val="3333FF"/>
                </a:solidFill>
                <a:latin typeface="Times New Roman" panose="02020603050405020304" pitchFamily="18" charset="0"/>
                <a:cs typeface="Times New Roman" panose="02020603050405020304" pitchFamily="18" charset="0"/>
              </a:rPr>
              <a:t>SEE</a:t>
            </a:r>
            <a:r>
              <a:rPr lang="en-US" sz="2500" dirty="0">
                <a:latin typeface="Times New Roman" panose="02020603050405020304" pitchFamily="18" charset="0"/>
                <a:cs typeface="Times New Roman" panose="02020603050405020304" pitchFamily="18" charset="0"/>
              </a:rPr>
              <a:t> the </a:t>
            </a:r>
            <a:r>
              <a:rPr lang="en-US" sz="2500" dirty="0">
                <a:solidFill>
                  <a:srgbClr val="C00000"/>
                </a:solidFill>
                <a:latin typeface="AR DESTINE" panose="02000000000000000000" pitchFamily="2" charset="0"/>
                <a:cs typeface="Times New Roman" panose="02020603050405020304" pitchFamily="18" charset="0"/>
              </a:rPr>
              <a:t>INTENSITY</a:t>
            </a:r>
            <a:r>
              <a:rPr lang="en-US" sz="2500" dirty="0">
                <a:solidFill>
                  <a:srgbClr val="C00000"/>
                </a:solidFill>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of the Apostle to get the Gospel out, to heal, to teach, to encourage, and to get to work for the People of God and his Mission?</a:t>
            </a:r>
          </a:p>
          <a:p>
            <a:endParaRPr lang="en-US" sz="2500" dirty="0">
              <a:latin typeface="Times New Roman" panose="02020603050405020304" pitchFamily="18" charset="0"/>
              <a:cs typeface="Times New Roman" panose="02020603050405020304" pitchFamily="18" charset="0"/>
            </a:endParaRPr>
          </a:p>
          <a:p>
            <a:r>
              <a:rPr lang="en-US" sz="2500" i="1" dirty="0">
                <a:latin typeface="Calibri" panose="020F0502020204030204" pitchFamily="34" charset="0"/>
                <a:cs typeface="Calibri" panose="020F0502020204030204" pitchFamily="34" charset="0"/>
              </a:rPr>
              <a:t>[Note: Paul was in Rome under house arrest as he wrote this epistle, and yet he never loses his focus. Indeed he seems to increase it.]</a:t>
            </a:r>
          </a:p>
          <a:p>
            <a:endParaRPr lang="en-US" sz="25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US" sz="2500" dirty="0">
                <a:latin typeface="Times New Roman" panose="02020603050405020304" pitchFamily="18" charset="0"/>
                <a:cs typeface="Times New Roman" panose="02020603050405020304" pitchFamily="18" charset="0"/>
              </a:rPr>
              <a:t>Here are the words Paul uses as he vividly describes his </a:t>
            </a:r>
            <a:r>
              <a:rPr lang="en-US" sz="2500" dirty="0">
                <a:solidFill>
                  <a:srgbClr val="C00000"/>
                </a:solidFill>
                <a:latin typeface="AR DESTINE" panose="02000000000000000000" pitchFamily="2" charset="0"/>
                <a:cs typeface="Times New Roman" panose="02020603050405020304" pitchFamily="18" charset="0"/>
              </a:rPr>
              <a:t>PASSION:</a:t>
            </a:r>
            <a:r>
              <a:rPr lang="en-US" sz="2500" dirty="0">
                <a:latin typeface="Times New Roman" panose="02020603050405020304" pitchFamily="18" charset="0"/>
                <a:cs typeface="Times New Roman" panose="02020603050405020304" pitchFamily="18" charset="0"/>
              </a:rPr>
              <a:t> </a:t>
            </a:r>
            <a:r>
              <a:rPr lang="en-US" sz="2500" i="1" dirty="0">
                <a:latin typeface="Times New Roman" panose="02020603050405020304" pitchFamily="18" charset="0"/>
                <a:cs typeface="Times New Roman" panose="02020603050405020304" pitchFamily="18" charset="0"/>
              </a:rPr>
              <a:t>Press on, pursue, run after, chase, stretch forward, run toward the goal, straining toward what is ahead,</a:t>
            </a:r>
            <a:r>
              <a:rPr lang="en-US" sz="2500" dirty="0">
                <a:latin typeface="Times New Roman" panose="02020603050405020304" pitchFamily="18" charset="0"/>
                <a:cs typeface="Times New Roman" panose="02020603050405020304" pitchFamily="18" charset="0"/>
              </a:rPr>
              <a:t> and many more as offered in modern translations and original Greek language resources. </a:t>
            </a:r>
          </a:p>
        </p:txBody>
      </p:sp>
      <p:sp>
        <p:nvSpPr>
          <p:cNvPr id="3" name="TextBox 2"/>
          <p:cNvSpPr txBox="1"/>
          <p:nvPr/>
        </p:nvSpPr>
        <p:spPr>
          <a:xfrm>
            <a:off x="2052431" y="25360"/>
            <a:ext cx="5009322" cy="707886"/>
          </a:xfrm>
          <a:prstGeom prst="rect">
            <a:avLst/>
          </a:prstGeom>
          <a:noFill/>
        </p:spPr>
        <p:txBody>
          <a:bodyPr wrap="square" rtlCol="0">
            <a:spAutoFit/>
          </a:bodyPr>
          <a:lstStyle/>
          <a:p>
            <a:r>
              <a:rPr lang="en-US" sz="4000" b="1" dirty="0">
                <a:solidFill>
                  <a:srgbClr val="3333FF"/>
                </a:solidFill>
                <a:latin typeface="Copperplate Gothic Bold" panose="020E0705020206020404" pitchFamily="34" charset="0"/>
              </a:rPr>
              <a:t>FEEL IT!    SEE IT!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3080"/>
            <a:ext cx="9144000" cy="689220"/>
          </a:xfrm>
          <a:prstGeom prst="rect">
            <a:avLst/>
          </a:prstGeom>
        </p:spPr>
      </p:pic>
    </p:spTree>
    <p:extLst>
      <p:ext uri="{BB962C8B-B14F-4D97-AF65-F5344CB8AC3E}">
        <p14:creationId xmlns:p14="http://schemas.microsoft.com/office/powerpoint/2010/main" val="3613080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7" y="1540638"/>
            <a:ext cx="8594725" cy="387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38" y="176095"/>
            <a:ext cx="8160026" cy="122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87117" y="5568884"/>
            <a:ext cx="6912854" cy="400110"/>
          </a:xfrm>
          <a:prstGeom prst="rect">
            <a:avLst/>
          </a:prstGeom>
        </p:spPr>
        <p:txBody>
          <a:bodyPr wrap="none">
            <a:spAutoFit/>
          </a:bodyPr>
          <a:lstStyle/>
          <a:p>
            <a:r>
              <a:rPr lang="en-US" sz="2000" b="1" dirty="0"/>
              <a:t>See KH’s motivational document, “</a:t>
            </a:r>
            <a:r>
              <a:rPr lang="en-US" sz="2000" b="1" dirty="0">
                <a:solidFill>
                  <a:srgbClr val="3333FF"/>
                </a:solidFill>
              </a:rPr>
              <a:t>Pursue with Passion</a:t>
            </a:r>
            <a:r>
              <a:rPr lang="en-US" sz="2000" b="1" dirty="0"/>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1" y="6168780"/>
            <a:ext cx="9144000" cy="689220"/>
          </a:xfrm>
          <a:prstGeom prst="rect">
            <a:avLst/>
          </a:prstGeom>
        </p:spPr>
      </p:pic>
    </p:spTree>
    <p:extLst>
      <p:ext uri="{BB962C8B-B14F-4D97-AF65-F5344CB8AC3E}">
        <p14:creationId xmlns:p14="http://schemas.microsoft.com/office/powerpoint/2010/main" val="11503085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JPGQUALITY" val="95"/>
  <p:tag name="BASENAME" val="sketchbubble-free-mc-slide"/>
  <p:tag name="SAVETOFOLDER" val="E:\SketchBubble\Images\Slide Images\new templates\"/>
  <p:tag name="IMAGEWIDTH" val="720"/>
  <p:tag name="IMAGEHEIGHT" val="540"/>
  <p:tag name="EXPORTRANGE" val="EntirePresentation"/>
  <p:tag name="SIZEBY" val="PIXELS"/>
  <p:tag name="EXPORTAS" val="PNG"/>
  <p:tag name="NUMBERFORMAT" val="0"/>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16601</TotalTime>
  <Words>1693</Words>
  <Application>Microsoft Office PowerPoint</Application>
  <PresentationFormat>On-screen Show (4:3)</PresentationFormat>
  <Paragraphs>150</Paragraphs>
  <Slides>17</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17</vt:i4>
      </vt:variant>
    </vt:vector>
  </HeadingPairs>
  <TitlesOfParts>
    <vt:vector size="36" baseType="lpstr">
      <vt:lpstr>Agency FB</vt:lpstr>
      <vt:lpstr>AR DECODE</vt:lpstr>
      <vt:lpstr>AR DESTINE</vt:lpstr>
      <vt:lpstr>AR JULIAN</vt:lpstr>
      <vt:lpstr>Arial</vt:lpstr>
      <vt:lpstr>Arial Black</vt:lpstr>
      <vt:lpstr>Bahnschrift SemiBold Condensed</vt:lpstr>
      <vt:lpstr>Calibri</vt:lpstr>
      <vt:lpstr>Cinzel Black</vt:lpstr>
      <vt:lpstr>Cooper Black</vt:lpstr>
      <vt:lpstr>Copperplate Gothic Bold</vt:lpstr>
      <vt:lpstr>Courgette</vt:lpstr>
      <vt:lpstr>Georgia</vt:lpstr>
      <vt:lpstr>ShelleyAllegro BT</vt:lpstr>
      <vt:lpstr>Shrikhand</vt:lpstr>
      <vt:lpstr>Times New Roman</vt:lpstr>
      <vt:lpstr>Trebuchet MS</vt:lpstr>
      <vt:lpstr>Wingdings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SketchBubble.com</dc:creator>
  <cp:lastModifiedBy>Wilfred Graves</cp:lastModifiedBy>
  <cp:revision>374</cp:revision>
  <dcterms:created xsi:type="dcterms:W3CDTF">2013-10-09T19:52:03Z</dcterms:created>
  <dcterms:modified xsi:type="dcterms:W3CDTF">2020-05-22T18:06:35Z</dcterms:modified>
</cp:coreProperties>
</file>