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14DC-BD0C-4AFD-B418-02033813619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53B-3929-4071-A2F0-C7735A6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14DC-BD0C-4AFD-B418-02033813619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053B-3929-4071-A2F0-C7735A6CC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1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3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9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6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6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6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>
                <a:solidFill>
                  <a:srgbClr val="3333FF"/>
                </a:solidFill>
                <a:latin typeface="Courgette" panose="02000603070400060004" pitchFamily="2" charset="0"/>
              </a:rPr>
              <a:t>Reviewing the Past a Process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Courgette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the Past a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HAMMONDS</dc:creator>
  <cp:lastModifiedBy>Wilfred Graves</cp:lastModifiedBy>
  <cp:revision>1</cp:revision>
  <dcterms:created xsi:type="dcterms:W3CDTF">2020-05-15T18:56:20Z</dcterms:created>
  <dcterms:modified xsi:type="dcterms:W3CDTF">2020-05-16T09:32:17Z</dcterms:modified>
</cp:coreProperties>
</file>