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31A4-A6EE-47E3-9AB9-7FA7B4E8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F8F0F-3D54-42A3-9842-86DC27FC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E52-8222-4166-B969-B314F4DD001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AE44F-EDFF-4E48-BA35-94CC758D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BABC6-2449-4581-BFF0-B48D1276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DBD1-285E-44D3-9281-7F284B69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3840F-6DA6-42D6-94A4-DDF1B33B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3EF1F-60CB-4A91-BA84-78DF00B0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E708-6537-483E-B277-B721D919D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2E52-8222-4166-B969-B314F4DD001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9614-F827-41E1-932E-59587F52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525D-459A-4687-B61F-0A4AC3146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DBD1-285E-44D3-9281-7F284B69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CE2A90-5935-44AB-9710-151654BE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The healthy habit of GodlY reading-</a:t>
            </a:r>
            <a:br>
              <a:rPr lang="en-US" sz="3600"/>
            </a:br>
            <a:r>
              <a:rPr lang="en-US" sz="3600" i="1">
                <a:solidFill>
                  <a:schemeClr val="bg1"/>
                </a:solidFill>
              </a:rPr>
              <a:t>Lectio divina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058DE-B11E-4698-8F73-4448D064F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0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920E6A-684C-4153-95F5-3256B14B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16DF0-014E-49D6-8070-74F3530BD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C77AB5-1775-4C55-9D4D-BE0200DC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63DE5-A954-4D71-A28A-B9F4AE57F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3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7567D4-04E1-4A03-B330-B9E4C0FA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01BFE-2795-40D9-B355-FDD4BBC3D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90443-BA0D-4EFE-901C-A8D5A771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95CA-595F-43B7-AB82-171801B4BB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3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A2E541-DC5C-43C5-9F36-D01D9057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283D1-A7B8-4238-934B-6E40E2DED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0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5D68D-F92C-467D-AC48-697CB5EB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25BCE-1940-48FD-AEAE-A0D6AF2B3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0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81993B-3259-467B-9AF5-4F2D145F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B1748-3AC3-4B2A-9452-15A543ABDC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70442-40B1-4567-B480-7B862AAD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90B82-8405-42F0-8456-89002CFBD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B531F-C82B-4AC5-8290-A4EB6F9B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The healthy habit of GodlY reading-</a:t>
            </a:r>
            <a:br>
              <a:rPr lang="en-US" sz="3600"/>
            </a:br>
            <a:r>
              <a:rPr lang="en-US" sz="3600" i="1">
                <a:solidFill>
                  <a:schemeClr val="bg1"/>
                </a:solidFill>
              </a:rPr>
              <a:t>Lectio divina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C83F6-981C-4B88-A401-2DC30188F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6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334CC-DF3B-434B-83B5-B102466E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pc="750"/>
              <a:t>The healthy habit of godly reading-</a:t>
            </a:r>
            <a:r>
              <a:rPr lang="en-US" sz="2400" i="1" spc="750"/>
              <a:t>lectio divina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88213-9DF5-46FD-AEB2-8DD0B9922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0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BDB4AD-8846-4CFB-B45E-1BFCF23E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pc="750">
                <a:ea typeface="+mj-lt"/>
                <a:cs typeface="+mj-lt"/>
              </a:rPr>
              <a:t>THE HEALTHY HABIT OF GODLY READING-</a:t>
            </a:r>
            <a:r>
              <a:rPr lang="en-US" sz="2600" i="1" spc="750">
                <a:ea typeface="+mj-lt"/>
                <a:cs typeface="+mj-lt"/>
              </a:rPr>
              <a:t>LECTIO DIVINA</a:t>
            </a:r>
            <a:endParaRPr lang="en-US" sz="2600" b="0" spc="75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en-US" sz="2600" spc="7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9F62-E438-4449-8399-637561BFEB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82519-5B76-4CDD-A52B-E39D9A00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Lectio Divina</a:t>
            </a:r>
            <a:r>
              <a:rPr lang="en-US"/>
              <a:t>=</a:t>
            </a:r>
            <a:br>
              <a:rPr lang="en-US"/>
            </a:br>
            <a:r>
              <a:rPr lang="en-US"/>
              <a:t>Godly reading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7DEFC-3C53-4A4F-8209-4E369F12A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4C37CB-D598-462B-AFAB-F9E0C161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reading-Lectio divina</a:t>
            </a:r>
            <a:endParaRPr lang="en-US" sz="32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36DC4-0E95-4E49-9595-7393FEAFC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2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F3BD44-2095-4A73-937B-ED913EF9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spc="750">
                <a:solidFill>
                  <a:schemeClr val="bg1"/>
                </a:solidFill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7FEB4-B020-4A34-A090-B90A5BBAC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0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3C4EF-B70D-4CEC-A068-25A3A26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The healthy habit of GodlY reading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CAFA3-D926-462E-94F0-C9DDB6FBE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BCDCAA-B9DE-4EC6-9123-4ECEA2A1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12084-3A0A-4619-A3BE-0090C9F07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EAE982-DBDB-41AA-9727-128DF125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>
                <a:solidFill>
                  <a:schemeClr val="bg1"/>
                </a:solidFill>
                <a:latin typeface="Arial Narrow"/>
              </a:rPr>
              <a:t>The healthy habit of godlY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A90D0-F2AE-401B-8741-4C5DCFA0F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0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 Theme</vt:lpstr>
      <vt:lpstr>The healthy habit of GodlY reading- Lectio divina</vt:lpstr>
      <vt:lpstr>The healthy habit of godly reading-lectio divina</vt:lpstr>
      <vt:lpstr>THE HEALTHY HABIT OF GODLY READING-LECTIO DIVINA </vt:lpstr>
      <vt:lpstr>Lectio Divina= Godly reading</vt:lpstr>
      <vt:lpstr>The healthy habit of godly reading-Lectio divina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</vt:lpstr>
      <vt:lpstr>The healthy habit of GodlY reading- Lectio divina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healthy habit of GodlY reading- Lectio divina</dc:title>
  <dc:creator>Wilfred Graves</dc:creator>
  <cp:lastModifiedBy>Wilfred Graves</cp:lastModifiedBy>
  <cp:revision>1</cp:revision>
  <dcterms:created xsi:type="dcterms:W3CDTF">2020-06-18T00:05:58Z</dcterms:created>
  <dcterms:modified xsi:type="dcterms:W3CDTF">2020-06-18T00:05:58Z</dcterms:modified>
</cp:coreProperties>
</file>