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0BA8-9F05-44A0-9C02-F3FCFE1F113C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A4BB-2772-43EC-8A3A-D48E8F343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88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C0BA8-9F05-44A0-9C02-F3FCFE1F113C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DA4BB-2772-43EC-8A3A-D48E8F343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2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49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1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15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52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83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82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54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27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8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prism isInverted="1"/>
      </p:transition>
    </mc:Choice>
    <mc:Fallback xmlns="">
      <p:transition spd="slow" advClick="0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05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0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">
        <p:cut/>
      </p:transition>
    </mc:Choice>
    <mc:Fallback xmlns="">
      <p:transition advClick="0" advTm="2000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3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prism isInverted="1"/>
      </p:transition>
    </mc:Choice>
    <mc:Fallback xmlns="">
      <p:transition spd="slow" advClick="0" advTm="2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3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">
        <p14:glitter pattern="hexagon"/>
      </p:transition>
    </mc:Choice>
    <mc:Fallback xmlns="">
      <p:transition spd="slow" advClick="0" advTm="2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99498"/>
      </p:ext>
    </p:extLst>
  </p:cSld>
  <p:clrMapOvr>
    <a:masterClrMapping/>
  </p:clrMapOvr>
  <p:transition spd="slow" advClick="0" advTm="200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9864"/>
      </p:ext>
    </p:extLst>
  </p:cSld>
  <p:clrMapOvr>
    <a:masterClrMapping/>
  </p:clrMapOvr>
  <p:transition spd="slow" advClick="0" advTm="3000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8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4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:circle/>
      </p:transition>
    </mc:Choice>
    <mc:Fallback xmlns="">
      <p:transition spd="slow" advClick="0" advTm="3000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6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0"/>
    </mc:Choice>
    <mc:Fallback xmlns="">
      <p:transition advTm="4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2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858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2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9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5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="">
      <p:transition spd="slow" advClick="0" advTm="1000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45424"/>
      </p:ext>
    </p:extLst>
  </p:cSld>
  <p:clrMapOvr>
    <a:masterClrMapping/>
  </p:clrMapOvr>
  <p:transition spd="slow" advClick="0" advTm="2000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2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2000">
        <p14:glitter pattern="hexagon"/>
      </p:transition>
    </mc:Choice>
    <mc:Fallback xmlns="">
      <p:transition spd="slow" advClick="0" advTm="2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7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">
        <p:checker/>
      </p:transition>
    </mc:Choice>
    <mc:Fallback xmlns="">
      <p:transition spd="slow" advClick="0" advTm="2000">
        <p:checker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44694"/>
      </p:ext>
    </p:extLst>
  </p:cSld>
  <p:clrMapOvr>
    <a:masterClrMapping/>
  </p:clrMapOvr>
  <p:transition spd="slow" advClick="0" advTm="2000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2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ferris dir="l"/>
      </p:transition>
    </mc:Choice>
    <mc:Fallback xmlns="">
      <p:transition spd="slow" advClick="0" advTm="2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5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807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doors dir="vert"/>
      </p:transition>
    </mc:Choice>
    <mc:Fallback xmlns="">
      <p:transition spd="slow" advClick="0" advTm="2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0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">
        <p14:ripple/>
      </p:transition>
    </mc:Choice>
    <mc:Fallback xmlns="">
      <p:transition spd="slow" advClick="0" advTm="1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2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2000">
        <p14:honeycomb/>
      </p:transition>
    </mc:Choice>
    <mc:Fallback xmlns="">
      <p:transition spd="slow" advClick="0" advTm="20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1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35253"/>
      </p:ext>
    </p:extLst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5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9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51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57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17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20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HAMMONDS</dc:creator>
  <cp:lastModifiedBy>Wilfred Graves</cp:lastModifiedBy>
  <cp:revision>1</cp:revision>
  <dcterms:created xsi:type="dcterms:W3CDTF">2020-06-12T18:22:07Z</dcterms:created>
  <dcterms:modified xsi:type="dcterms:W3CDTF">2020-06-12T18:30:15Z</dcterms:modified>
</cp:coreProperties>
</file>