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6256000" cy="9144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7381-7FD4-4C61-B8FA-783FB14B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72A34-058E-4154-AF69-1B4634C4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A7E-DB3B-4FFB-A8D5-855876BBA95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61DE1-84F1-4CAE-97EE-E87A3919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4DF9F-93E5-4A01-BCF4-AD4720EB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DAF2-F416-43B9-BC39-BDD99E4A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F469D-EBA4-4936-A630-7070E915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A2557-4CE8-4D31-A034-68AE8B91B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C365-D7FB-4BE1-AABB-2BA5FD354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BA7E-DB3B-4FFB-A8D5-855876BBA95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E84E0-3945-484D-BD5E-5DA1AB7F5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FF276-FF0F-44C1-A03D-C7038A8BC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DAF2-F416-43B9-BC39-BDD99E4A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F097DE-4653-4C65-8260-D188E2E8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400" b="1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Healthy Habits of the Christian Life</a:t>
            </a:r>
            <a:endParaRPr lang="en-US" sz="64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C791C-E97D-4154-A22A-84AB85CF5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F4C421-21CA-40E1-9DD6-90DA474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11055-4DA4-4DB4-BF27-7B6AD3C5B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31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812387-4423-4DA3-827C-C92B76BE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9ECB8-B297-4D95-9310-8D73E66E78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40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DE3C7F-58AB-4A63-886B-9F8AE202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23E6F-5761-4701-9099-6E4D1FACA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73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806A1-318F-4173-A5E7-C4542BF9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5D5A9-8352-41DD-8A9B-DF8CDB6FA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44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585D49-4B9D-4FCC-B4BB-DBC99C8C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C6CCC-7C42-414A-8158-8389B8B07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48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3AC318-3931-4323-9B28-1B5C3FB5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97EF9-2504-4CC1-A8DC-138CC208F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13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AE8A1-233A-44E6-89A7-A9621535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32BDF-6C40-4A6B-ABFF-A0C4520BA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16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11CA28-C4CB-4469-BFED-9CA47C3B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1183C-BC8E-49F8-987F-C3324AD2D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06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B5B667-C438-4B2E-A407-32A4C758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346F5-B5B5-4953-8928-D95677828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74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FC953-B0D6-480F-831E-A7104AF5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28D24-2471-4495-8383-503855E0F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38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7E0EE-0B6E-4C31-BB1E-300905D6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DC122-2407-4C5A-8001-A5073BCD9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18D809-A334-4AF2-866F-1C06B6A8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195C1-ECBA-4C4D-9881-7A70506AA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8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D8CB0-2B60-45D6-8F64-59F59986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1E298-6020-493D-9976-C62030553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69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E9F2BC-8C5B-450B-A707-D788F46F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98ED0-5D7D-4B6C-B73D-778FE9927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092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4911F6-CD25-48BC-BC04-1352A4CA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5BC3C-FA78-450A-9A02-21FBD3C17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21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FBD70-AE92-469D-B8BD-EE09B70E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F5513-0C1C-4E02-8C7B-F48932061E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02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39538-5047-4FD1-B790-213D0EF5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A384D-DDEF-4BAF-BC67-0AAB3854D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132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B6BC2C-4A3D-4574-BEC4-C043BC6A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C6CB1-EC7D-48F7-AA14-CF2BD0DB8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10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CFE5B-4FD5-41A5-B701-E2A36BB4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E20E0-6A53-412D-85F5-2621FA6A1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36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12BAA-540F-42C1-9D6C-408B3E6D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59919-459D-4E00-8365-42E8DC9D8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26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486D59-4B9C-4AB2-8057-AB70756C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2785D-33EE-46CB-8BC5-EDC7D802C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86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Custom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Healthy Habits of the Christian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Habits of the Christian Life</dc:title>
  <dc:creator>Wilfred Graves</dc:creator>
  <cp:lastModifiedBy>Wilfred Graves</cp:lastModifiedBy>
  <cp:revision>1</cp:revision>
  <dcterms:created xsi:type="dcterms:W3CDTF">2020-07-03T07:59:14Z</dcterms:created>
  <dcterms:modified xsi:type="dcterms:W3CDTF">2020-07-03T07:59:14Z</dcterms:modified>
</cp:coreProperties>
</file>