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53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32A3-EF49-4503-867F-E9402335720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4617-7DB3-4EF8-85AE-36EFBEBC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32A3-EF49-4503-867F-E9402335720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4617-7DB3-4EF8-85AE-36EFBEBC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8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9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2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8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1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4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4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9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Hammonds</dc:creator>
  <cp:lastModifiedBy>Wilfred Graves</cp:lastModifiedBy>
  <cp:revision>1</cp:revision>
  <dcterms:created xsi:type="dcterms:W3CDTF">2020-09-18T02:25:27Z</dcterms:created>
  <dcterms:modified xsi:type="dcterms:W3CDTF">2020-09-18T19:06:06Z</dcterms:modified>
</cp:coreProperties>
</file>