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47021-F7BA-4E3C-AFBF-18EAA6AAB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96161-5F52-4BCC-860A-AC940A646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B56D-41DB-4FF1-9674-966EB6B6104B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6CA6BD-E590-4E1F-A3C6-CEEFD0383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4CCBDA-25B2-4421-BC88-BDF32B1F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EB36-1E22-41FC-8ACE-D9CFF1F06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48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6B41D8-9FE5-4AC7-AD89-36BC3656C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C16FC-C9A9-4341-9F79-319F7B7EF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B296E-1A0C-4AC1-A5B1-3BE1A4516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3B56D-41DB-4FF1-9674-966EB6B6104B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03F17-C09C-4358-861C-81C529773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79EB3-552A-4362-A32D-3CC83957D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4EB36-1E22-41FC-8ACE-D9CFF1F06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2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E30A656-C064-40AD-9F01-2E5FCB8F1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solidFill>
                  <a:srgbClr val="FFFFFF"/>
                </a:solidFill>
              </a:rPr>
              <a:t>Holy self-care</a:t>
            </a: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9711E1-C7C1-400B-9119-54A6BD57DA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95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F3567A-75A8-4C2B-9418-0126EDAA6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F685B-E288-4534-8899-3F4C37CFF7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88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4630EC-B3DA-4AD3-BE91-BCC6124C8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0D3B63-FBFC-40E6-9F1B-71311813F2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98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FC81740-0DDA-425C-B204-CEB0C3E35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D0416A-49B1-4D6F-9A8B-0916B35EC4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92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CF2A34-2F46-4C27-9540-98550DD0E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9F3F17-8F33-4048-A841-BA3CC9D14B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56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537E28-AEFE-4A80-840C-B30D8B6C9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1569D8-9451-4C23-ADA5-DD66EFC979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76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947B6CE-3D7A-43A8-84F6-811C8EE8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D31E89-D884-4F49-BF6C-34631270B7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80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8774B5-0FE8-4E5A-91AB-F154543D2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98D33D-8AD7-4A30-B2F1-F6C91F8AE4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39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9B6758-38A7-4330-A438-31ECC742D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solidFill>
                  <a:schemeClr val="tx1"/>
                </a:solidFill>
              </a:rPr>
              <a:t>Holy self-care:</a:t>
            </a:r>
            <a:br>
              <a:rPr lang="en-US" sz="3600">
                <a:solidFill>
                  <a:schemeClr val="tx1"/>
                </a:solidFill>
              </a:rPr>
            </a:br>
            <a:br>
              <a:rPr lang="en-US" sz="3600">
                <a:solidFill>
                  <a:schemeClr val="tx1"/>
                </a:solidFill>
              </a:rPr>
            </a:br>
            <a:r>
              <a:rPr lang="en-US" sz="36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C60878-0B3C-410C-9B40-A5245AF205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23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487946-18A1-4801-BEBC-7C7F3D995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solidFill>
                  <a:srgbClr val="FFFFFF"/>
                </a:solidFill>
              </a:rPr>
              <a:t>Holy self-care</a:t>
            </a: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176795-C848-49F0-8927-6158986DBE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223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B6AADE-4E46-43FF-BC2D-BD722C437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2"/>
                </a:solidFill>
              </a:rPr>
              <a:t>Holy self-care:</a:t>
            </a:r>
            <a:br>
              <a:rPr lang="en-US">
                <a:solidFill>
                  <a:schemeClr val="bg2"/>
                </a:solidFill>
              </a:rPr>
            </a:br>
            <a:r>
              <a:rPr lang="en-US">
                <a:solidFill>
                  <a:schemeClr val="bg2"/>
                </a:solidFill>
              </a:rPr>
              <a:t>a 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63693F-99B2-4149-99D8-C9C21081C8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18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DA4127-645C-411B-90AA-0DA8DACA8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solidFill>
                  <a:schemeClr val="tx1"/>
                </a:solidFill>
              </a:rPr>
              <a:t>What is a steward?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6E3A85-A588-44F9-B031-4F60DFC3DF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45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53800A4-4F38-4B9E-9C6F-35FAAEFF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solidFill>
                  <a:srgbClr val="FFFFFF"/>
                </a:solidFill>
              </a:rPr>
              <a:t>Holy self-care:</a:t>
            </a:r>
            <a:br>
              <a:rPr lang="en-US" sz="3200">
                <a:solidFill>
                  <a:srgbClr val="FFFFFF"/>
                </a:solidFill>
              </a:rPr>
            </a:br>
            <a:br>
              <a:rPr lang="en-US" sz="3200">
                <a:solidFill>
                  <a:srgbClr val="FFFFFF"/>
                </a:solidFill>
              </a:rPr>
            </a:br>
            <a:r>
              <a:rPr lang="en-US" sz="3200">
                <a:solidFill>
                  <a:srgbClr val="FFFFFF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E94E3C-50E2-4FE2-AF4C-6AE909495E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9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A20A0B-1BE6-4CCE-97B3-27D71926D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75C792-6EA8-4141-8F17-F6E27179FF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67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83460F-615F-4F43-911E-2ED463426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BF31F9-F10B-4E3A-A87A-AADB49D1F3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28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28B19A-8061-4DA5-8F07-B8C73F333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3200">
                <a:solidFill>
                  <a:schemeClr val="tx2"/>
                </a:solidFill>
              </a:rPr>
              <a:t>Holy self-care:</a:t>
            </a:r>
            <a:br>
              <a:rPr lang="en-US" sz="3200"/>
            </a:br>
            <a:br>
              <a:rPr lang="en-US" sz="3200"/>
            </a:br>
            <a:r>
              <a:rPr lang="en-US" sz="3200">
                <a:solidFill>
                  <a:schemeClr val="tx2"/>
                </a:solidFill>
              </a:rPr>
              <a:t>A healthy Christian Habit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1D8567-BE8B-4A27-B94F-3F5FF89CA9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72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434376-5218-4827-A7AD-08D0AFC6D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3ACFFA-6020-41C6-A038-A385D97141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60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5ABCC2-8AE3-4325-AE82-527A318BC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Holy self-care:</a:t>
            </a:r>
            <a:br>
              <a:rPr lang="en-US" sz="1800">
                <a:solidFill>
                  <a:schemeClr val="tx1"/>
                </a:solidFill>
              </a:rPr>
            </a:b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A healthy Christian Habit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E9AF62-8523-4534-8D10-E9DAE37820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32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Widescreen</PresentationFormat>
  <Paragraphs>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Holy self-care</vt:lpstr>
      <vt:lpstr>Holy self-care: a definition</vt:lpstr>
      <vt:lpstr>What is a steward?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self-care:  A healthy Christian Habit</vt:lpstr>
      <vt:lpstr>Holy self-care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Holy self-care</dc:title>
  <dc:creator>Wilfred Graves</dc:creator>
  <cp:lastModifiedBy>Wilfred Graves</cp:lastModifiedBy>
  <cp:revision>1</cp:revision>
  <dcterms:created xsi:type="dcterms:W3CDTF">2020-10-09T17:28:10Z</dcterms:created>
  <dcterms:modified xsi:type="dcterms:W3CDTF">2020-10-09T17:28:10Z</dcterms:modified>
</cp:coreProperties>
</file>