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56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EA9E-0A37-421A-9D59-37649C34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C108C-4850-46C3-8DEA-DC21CAB5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18E0-605F-47D8-BA23-71EF63D5808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C8AD-0F75-4B70-9440-F71D696F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B61F-4BC8-4EE4-BF52-6AB2F4E7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A02-7F17-4C09-9EB0-D477058E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F9147-5E0F-4F91-BEAC-F0F67665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86A16-CED6-478E-906D-1483C77A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98B5-A42C-4B39-A2C5-A99294F6F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18E0-605F-47D8-BA23-71EF63D5808F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E12B9-9EC6-4887-AF2B-A3B73F3CB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1FA5-92A7-4582-B03A-128E13B0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FA02-7F17-4C09-9EB0-D477058E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9D28F-6A40-4867-8C85-EEFBF962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35DDE-2F8B-4CB4-B5A0-4E9D5A13E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90635-FC6B-4CD9-AB84-2DF3C70D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74FB9-8169-4008-B2F0-8A8D9B95F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1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B67884-CC48-418E-9F80-4B33EA1C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49B8C-D90B-4ADD-8454-056776E78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F37E7-404A-4B3C-A73A-B662188A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89666-8065-404E-A96C-1A4224AE7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0327A-147D-44A9-B940-EDA14FBD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5C4F8-CE54-4218-9623-BD5296DA0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5DCB1-D336-4554-84C7-E63DF139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75B76-6DA1-4EDF-9E40-ECB70EF03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98DD3-B3AB-4B0D-A7BD-A43A431F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0FC1-3B5A-43C6-96CC-E71148085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56DFA6-075C-4920-BCBE-329DF9F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9F7D8-B852-4C6B-A216-75B07B05B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963B1-0579-4627-B04B-65E5EB63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7590D-ED09-4776-A21A-C0E98FFCC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AED3FD-3C69-43A2-960A-406C1CF3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AF325-966F-4DE3-994D-71264E0A7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E9249-BDB1-4061-A9F3-EEDCC295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20616-46DA-40BD-91E0-9C2E0C44C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A073F-458D-43AE-9F3B-DE9CDDBF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5E594-524E-445D-8ED8-77897D935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D0BC4-AE3B-4F4B-9EE4-4835B3F7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EBFEB-4D4E-4338-A9F3-853F38132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90D646-9408-4B9E-A9C7-D60FAFFF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E4A11-7E0A-4AE5-BD89-165B0FF2A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Hammonds</dc:creator>
  <cp:lastModifiedBy>Wilfred Graves</cp:lastModifiedBy>
  <cp:revision>1</cp:revision>
  <dcterms:created xsi:type="dcterms:W3CDTF">2020-12-10T02:14:33Z</dcterms:created>
  <dcterms:modified xsi:type="dcterms:W3CDTF">2020-12-10T02:25:44Z</dcterms:modified>
</cp:coreProperties>
</file>