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3D17-7349-4B08-A438-36CF0481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4E8C0-203B-43E4-B9DF-3D136301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E46A-EC19-4EE1-8611-F79A9E89DB0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E21A0-4CFE-4E04-B216-297F344F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82B46-C77E-45AB-AE02-A1B6EC5E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4F7-3EDE-46BE-8EBC-0F8A69D3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5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87CF7-2ED5-4898-A3A5-2DB5B7E8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26855-E032-4EB7-89B7-89341571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AEC4-BE34-48EE-A485-BE52EB498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E46A-EC19-4EE1-8611-F79A9E89DB0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52E7A-9BC5-48D9-8546-0711B9622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737E-2F24-4536-B205-53A45A93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B4F7-3EDE-46BE-8EBC-0F8A69D3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29507-85D1-4909-B4C8-0942CE6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rgbClr val="FFFFFF"/>
                </a:solidFill>
                <a:cs typeface="Calibri Light"/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040E5-6089-42FF-ADD9-A31D497E3E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0CEFB-9026-413F-B03B-DA7EA36C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solidFill>
                  <a:srgbClr val="FFFFFF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4D97E-D501-41E1-BBCC-030BFD049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57D01D-382C-4B63-8C2A-6D460280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ACBFB-297B-4A17-ABE8-83CC0F847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65282-C35C-4B45-A267-240DD7E2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E0324-E04E-41D7-B36B-6F1EB850B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8B129B-FDF9-49FA-916F-61B6D5FC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D0B3E-0788-4EF5-BAB1-5DAA6CAD0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E206F-AA6B-45EB-9A6C-B96D0F7B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C162C-F445-4282-B0C4-981F8A33A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6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039020-2364-42A3-96ED-3FF23B66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2EC31-CD4A-4749-BC64-18DDA79E28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D4ECA-AD4E-4B85-BA3A-C0103FD6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BCA00-4449-479B-A745-F274D908A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6DD2DC-A7F0-470A-8ED2-F08D0131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970BD-BCC9-4C7C-A599-F8219F399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7D931-B2C0-4C35-8C43-BDCEA9C3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CBCD0-1F4B-4BC7-BBD4-AF8C9F6A3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5A4472-E334-45EF-B013-BF3300F9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40856-1D87-4FE8-ABA1-B54827086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3FFCA-22FD-4293-8731-80B36A77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solidFill>
                  <a:srgbClr val="FFFFFF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CCF85-D493-4406-A25B-68CEDB454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C87864-5908-463A-A75D-52A4A84D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0DB36-B53F-40C2-B99B-2896D7F4B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13E59-A327-45D3-905F-40CBE6B7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DA985-7956-4DF8-8CEF-33528FFC9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F9895B-4290-43CA-9411-FE8416CD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80302-104F-4D21-8A5A-D29B0E144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D63B6F-99F1-4788-9FDC-138837B9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A644B-3F85-499B-8EA9-F9FB764A9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8C419-4CC2-4841-BBE3-F47058F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708BA-5974-4878-92BD-72F49D54E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8EB6B-4341-4A15-A2C7-7973CE41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F6B4A-F670-4EBA-9C0C-D18003F0E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FB45F-E440-4E97-A2FF-780DDEC2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B9537-4DA8-489B-9FAD-632C25018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E63D62-8924-4091-89F2-C2C8CD55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0EBAE-1B54-404D-BA14-ACF249A25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3C3FC-22D9-4B2E-A4EB-876B97FC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E1D0B-6DC1-4D46-ACC2-19879CC9A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5F91AE-E421-40E6-B439-CD8EA33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85DFA-23F3-45DB-9181-B1534AA95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BF51E-F633-4A83-A3AF-5D5F0518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D0A72-4A9D-429F-90EA-E8D6DAFD4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684DFE-B085-4A4B-A7EB-31F7DDAE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86F3A-D6E6-443E-AFE1-03D675C0C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5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D721E9-E6A4-452F-A3EB-279DBE3B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CAD47-0FEF-4818-8ABD-DA5109D95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01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5DF17-EEB6-40B7-BA69-033B0FF3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36DCF-422C-448A-B495-256ADE876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27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EC49AB-C14C-414F-8224-2C03E5A8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EDD28-79F3-4B7C-AEFB-B31317553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5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F5AE7-B404-4454-9A67-27D166CA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rgbClr val="FFFFFF"/>
                </a:solidFill>
                <a:cs typeface="Calibri Light"/>
              </a:rPr>
              <a:t>Christmas and the Separation of Fact from Fiction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3A9FF-F58E-474B-98AD-4B8DD7DCC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964F2-AD7B-4419-BB56-21BF499F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8FF72-9249-4032-8FDB-D25E7319C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3C9809-3F36-4886-B09D-2C104D98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0331C-1791-43B5-B5EF-C3406A655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0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DD3FD-FA90-43CA-9AB1-531CB77E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AD64C-ACFF-48F9-9828-E1795D5C2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0D195D-53D1-42C9-B037-7756665D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E986E-C71E-4E98-85D3-493988B01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C99A89-2EA7-4B51-871B-F412B35E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CBF09-E73E-4605-97AE-79F80399E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0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4442D5-3489-4372-9756-23D9F4E8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Christmas and the Separation of Fact from Fiction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9314D-B7B7-42C7-A35B-2142704FA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2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Christmas and the Separation of Fact from Fiction</vt:lpstr>
      <vt:lpstr>Christmas and the Separation of Fact from Fiction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 Separation of Fact from Fiction</vt:lpstr>
      <vt:lpstr>Christmas and the Separation of Fact from Fiction </vt:lpstr>
      <vt:lpstr>Christmas and the Separation of Fact from Fiction </vt:lpstr>
      <vt:lpstr>Christmas and the Separation of Fact from Fiction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 Separation of Fact from Fiction</vt:lpstr>
      <vt:lpstr>Christmas and the Separation of Fact from Fiction</vt:lpstr>
      <vt:lpstr>Christmas and the Separation of Fact from Fiction </vt:lpstr>
      <vt:lpstr>Christmas and the Separation of Fact from Fiction </vt:lpstr>
      <vt:lpstr>Christmas and the Separation of Fact from Fiction </vt:lpstr>
      <vt:lpstr>Christmas and the Separation of Fact from Fiction</vt:lpstr>
      <vt:lpstr>Christmas and the Separation of Fact from Fiction</vt:lpstr>
      <vt:lpstr>Christmas and the Separation of Fact from Fiction </vt:lpstr>
      <vt:lpstr>Christmas and the Separation of Fact from Fiction </vt:lpstr>
      <vt:lpstr>Christmas and the Separation of Fact from Fiction</vt:lpstr>
      <vt:lpstr>Christmas and the Separation of Fact from Fiction</vt:lpstr>
      <vt:lpstr>Christmas and the Separation of Fact from Fiction </vt:lpstr>
      <vt:lpstr>Christmas and the Separation of Fact from Fiction </vt:lpstr>
      <vt:lpstr>Christmas and the Separation of Fact from Fiction</vt:lpstr>
      <vt:lpstr>Christmas and the Separation of Fact from Fiction</vt:lpstr>
      <vt:lpstr>Christmas and the Separation of Fact from Fiction </vt:lpstr>
      <vt:lpstr>Christmas and the Separation of Fact from Fiction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and the Separation of Fact from Fiction</dc:title>
  <dc:creator>Wilfred Graves</dc:creator>
  <cp:lastModifiedBy>Wilfred Graves</cp:lastModifiedBy>
  <cp:revision>1</cp:revision>
  <dcterms:created xsi:type="dcterms:W3CDTF">2020-12-17T22:13:09Z</dcterms:created>
  <dcterms:modified xsi:type="dcterms:W3CDTF">2020-12-17T22:13:09Z</dcterms:modified>
</cp:coreProperties>
</file>