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3925-C44A-4B1A-BBF9-53E6738B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AB5CF-565A-4083-A615-CABB24CB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839E-C219-4DF0-82AD-1312355A48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D56BE-F38A-47F4-84AC-FBFAB713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F8095-8E42-4A5D-9B3A-B4D4220D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36E9-B938-4EB7-9B35-C509E5B23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1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41AA9-2176-4146-A91B-FBA6CCFD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31333-4C27-4185-876D-829BB30E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5B081-EB30-4D6C-852B-BDD388689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839E-C219-4DF0-82AD-1312355A48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E09DD-9E4D-4D96-A38B-D32B51A90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CEA9C-4D35-44B7-9C52-27B45490C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36E9-B938-4EB7-9B35-C509E5B23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D71F40-D914-4278-A9DE-6C1D32CD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43203-5DBC-4212-8952-8BFBCCA91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D2C19F-324C-46EE-9E18-81FBBD57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</a:t>
            </a:r>
            <a:r>
              <a:rPr lang="en-US" sz="4000"/>
              <a:t>ISTORICITY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91317-0BD9-4C83-BC5B-C741F5AD5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041B8-0CFA-4FE9-87C7-7F82ED9A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</a:t>
            </a:r>
            <a:r>
              <a:rPr lang="en-US" sz="4000"/>
              <a:t>ISTORICITY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E9779-D09A-4A04-9BE2-80AD1EC906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B91F11-CAD8-4B47-9E88-CDF0AF72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</a:t>
            </a:r>
            <a:r>
              <a:rPr lang="en-US" sz="4000"/>
              <a:t>ISTORICITY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B2DD4-C853-4C13-BBBB-13963665C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2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0C5665-E6C9-4B02-B5F2-C9E14B2B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334C7-4DF3-493D-8BF9-F07423CBB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05454A-C853-469A-8B34-42A6EE47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EE462-4AF5-414F-85D8-1A60E8828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6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D75E72-299B-4CD9-9B41-71462D9F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7D9F3-FEB0-414A-9F24-3146C0C6D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1EAFE0-535B-4996-8FCA-81E62788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49111-9203-45A6-8573-63BC821C2A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0070A0-EEB8-4B87-AF05-103F78DA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71ED6-6D62-449E-858C-546BF0AF21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444BBE-C5BF-402D-8DF1-D3C542BF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525A3-7247-415F-B383-E2C4A42B46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7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1B9F2D-0C5B-4212-B800-EDBAC25B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7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69630-3F5E-45BA-9E4E-30AEF8668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6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67A692-709D-4BC6-AE63-400BE49F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192D6-A7D1-4D9E-8E05-3B3399AAF8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656188-4573-4294-A55C-01664DE5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8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FAEBA-FBB9-41E2-A919-62EB2D6E5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1D81A-ED39-4415-82A6-F64955CA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8C724-2B7C-428B-98D6-837737BA7D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42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317E86-7FDC-4D2D-92C8-C5B3B82C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10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A67AB-223E-4C3C-8349-61D716193B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53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8F2C66-5E54-4636-9339-4DAA45F1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11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E5C49-1E8A-42C4-9C17-829DD0731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059981-9CF5-42FA-8129-1F6244FC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/>
              <a:t>H</a:t>
            </a:r>
            <a:r>
              <a:rPr lang="en-US"/>
              <a:t>ISTORICAL </a:t>
            </a:r>
            <a:r>
              <a:rPr lang="en-US" sz="6000"/>
              <a:t>F</a:t>
            </a:r>
            <a:r>
              <a:rPr lang="en-US"/>
              <a:t>ACT</a:t>
            </a:r>
            <a:r>
              <a:rPr lang="en-US" sz="6000"/>
              <a:t> </a:t>
            </a:r>
            <a:r>
              <a:rPr lang="en-US"/>
              <a:t>#</a:t>
            </a:r>
            <a:r>
              <a:rPr lang="en-US" sz="6000"/>
              <a:t>12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54AC8-9068-4232-923B-1B1CF7014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1C841-BE06-4FE2-AF0E-65287C9E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4DD98-2BE5-45CB-96EA-6B423E7A4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71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71FD1F-4464-4923-B4D0-735B500A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</a:t>
            </a:r>
            <a:r>
              <a:rPr lang="en-US" sz="4000"/>
              <a:t>NSWERING THE </a:t>
            </a:r>
            <a:r>
              <a:rPr lang="en-US"/>
              <a:t>C</a:t>
            </a:r>
            <a:r>
              <a:rPr lang="en-US" sz="4000"/>
              <a:t>RITICS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E386C-CF76-49C2-940F-B801C2A32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79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C1126A-9A83-43F1-B382-A6B8E5A2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/>
              <a:t>Story of Jesus Constructed from extra</a:t>
            </a:r>
            <a:r>
              <a:rPr lang="en-US" sz="4000"/>
              <a:t>-Biblical Historical Writings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F825A-CCC6-4C93-84BF-8570D4A25E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2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94D9A-73C7-42D3-8AD8-DD2ABEBC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</a:t>
            </a:r>
            <a:r>
              <a:rPr lang="en-US" sz="4000"/>
              <a:t>HE </a:t>
            </a:r>
            <a:r>
              <a:rPr lang="en-US"/>
              <a:t>R</a:t>
            </a:r>
            <a:r>
              <a:rPr lang="en-US" sz="4000"/>
              <a:t>ELIABILITY OF THE </a:t>
            </a:r>
            <a:r>
              <a:rPr lang="en-US"/>
              <a:t>NT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DCCF8-CB54-4747-BC95-40E0F5FAF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7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402969-CD3E-4690-A9AB-FCB26E5E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</a:t>
            </a:r>
            <a:r>
              <a:rPr lang="en-US" sz="4000"/>
              <a:t>HE </a:t>
            </a:r>
            <a:r>
              <a:rPr lang="en-US"/>
              <a:t>T</a:t>
            </a:r>
            <a:r>
              <a:rPr lang="en-US" sz="4000"/>
              <a:t>RUTHFULNESS OF THE </a:t>
            </a:r>
            <a:r>
              <a:rPr lang="en-US"/>
              <a:t>NT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42932-8F6E-40A4-8185-9FA11B5AC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9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AD4957-550A-4204-BF52-1430C730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744EC-EA4E-4DFF-808A-F8A924CB9C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51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429AC1-D090-44CA-BFE2-B80822B8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69774-D444-43D1-A69E-6B0B79320E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9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2F0DC2-A890-400D-B6A3-4C9245D8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</a:t>
            </a:r>
            <a:r>
              <a:rPr lang="en-US" sz="4000"/>
              <a:t>KEPTICS’ </a:t>
            </a:r>
            <a:r>
              <a:rPr lang="en-US"/>
              <a:t>T</a:t>
            </a:r>
            <a:r>
              <a:rPr lang="en-US" sz="4000"/>
              <a:t>HEORIES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BF02F-EAF2-4CAD-AE54-0B9876112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86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CE736-EA6B-4B69-86EA-8F011D62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9B131-59A5-47B7-A868-5F1C0AD4F0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21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D2B10-9B42-41F0-8C3B-E874D8A3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B6305-AE29-48FB-993A-FAA6CFED0C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8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588813-C092-4282-8093-0C9D796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18CE4-95C7-4556-BDA2-F4B0BCD989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9477EF-93B2-4AC0-B963-8A9D05A4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D8D55-425B-4D24-9129-4CA5DF2E7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384A4B-DDDE-4BD8-8322-CD530F90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35F2C-0ADF-4B15-8DD5-D0A5B3D97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37C266-5BBE-4636-A7EE-13723AF3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</a:t>
            </a:r>
            <a:r>
              <a:rPr lang="en-US" sz="4000"/>
              <a:t>REACHING THE </a:t>
            </a:r>
            <a:r>
              <a:rPr lang="en-US"/>
              <a:t>G</a:t>
            </a:r>
            <a:r>
              <a:rPr lang="en-US" sz="4000"/>
              <a:t>OSPEL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2250F-37C5-41FE-98F8-637D3C008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2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DF1B0B-C474-4652-A60C-E45D464A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</a:t>
            </a:r>
            <a:r>
              <a:rPr lang="en-US" sz="4000"/>
              <a:t>REACHING THE </a:t>
            </a:r>
            <a:r>
              <a:rPr lang="en-US"/>
              <a:t>G</a:t>
            </a:r>
            <a:r>
              <a:rPr lang="en-US" sz="4000"/>
              <a:t>OSPEL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DB7C3-6DAE-446A-849A-3D3B952C9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767977-E14B-4824-8D4B-9206BC05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400"/>
            </a:br>
            <a:r>
              <a:rPr lang="en-US" sz="4400" b="0" i="0">
                <a:effectLst/>
                <a:latin typeface="system-ui"/>
              </a:rPr>
              <a:t>If you declare with your mouth, “Jesus is Lord,” and believe in your heart that God raised him from the dead, you will be saved.</a:t>
            </a:r>
            <a:r>
              <a:rPr lang="en-US" sz="4400"/>
              <a:t> </a:t>
            </a:r>
            <a:br>
              <a:rPr lang="en-US" sz="4400"/>
            </a:br>
            <a:r>
              <a:rPr lang="en-US" sz="4400"/>
              <a:t>Romans 10:9</a:t>
            </a:r>
            <a:br>
              <a:rPr lang="en-US" sz="4400"/>
            </a:b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D6AAE-AA88-4EE1-9D05-5DD9F40BA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35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On-screen Show (4:3)</PresentationFormat>
  <Paragraphs>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PREACHING THE GOSPEL</vt:lpstr>
      <vt:lpstr>PREACHING THE GOSPEL</vt:lpstr>
      <vt:lpstr> If you declare with your mouth, “Jesus is Lord,” and believe in your heart that God raised him from the dead, you will be saved.  Romans 10:9 </vt:lpstr>
      <vt:lpstr>HISTORICITY</vt:lpstr>
      <vt:lpstr>HISTORICITY</vt:lpstr>
      <vt:lpstr>HISTORICITY</vt:lpstr>
      <vt:lpstr>HISTORICAL FACT #1</vt:lpstr>
      <vt:lpstr>HISTORICAL FACT #2</vt:lpstr>
      <vt:lpstr>HISTORICAL FACT #3</vt:lpstr>
      <vt:lpstr>HISTORICAL FACT #4</vt:lpstr>
      <vt:lpstr>HISTORICAL FACT #5</vt:lpstr>
      <vt:lpstr>HISTORICAL FACT #6</vt:lpstr>
      <vt:lpstr>HISTORICAL FACT #7</vt:lpstr>
      <vt:lpstr>HISTORICAL FACT #8</vt:lpstr>
      <vt:lpstr>HISTORICAL FACT #9</vt:lpstr>
      <vt:lpstr>HISTORICAL FACT #10</vt:lpstr>
      <vt:lpstr>HISTORICAL FACT #11</vt:lpstr>
      <vt:lpstr>HISTORICAL FACT #12</vt:lpstr>
      <vt:lpstr>PowerPoint Presentation</vt:lpstr>
      <vt:lpstr>ANSWERING THE CRITICS</vt:lpstr>
      <vt:lpstr>Story of Jesus Constructed from extra-Biblical Historical Writings</vt:lpstr>
      <vt:lpstr>THE RELIABILITY OF THE NT</vt:lpstr>
      <vt:lpstr>THE TRUTHFULNESS OF THE NT</vt:lpstr>
      <vt:lpstr>PowerPoint Presentation</vt:lpstr>
      <vt:lpstr>SKEPTICS’ THEORIES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Wilfred Graves</dc:creator>
  <cp:lastModifiedBy>Wilfred Graves</cp:lastModifiedBy>
  <cp:revision>1</cp:revision>
  <dcterms:created xsi:type="dcterms:W3CDTF">2021-03-17T20:00:11Z</dcterms:created>
  <dcterms:modified xsi:type="dcterms:W3CDTF">2021-03-17T20:00:11Z</dcterms:modified>
</cp:coreProperties>
</file>