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213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532E5-1A57-4F80-86E1-54DF9BBDB625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6A6A5-999C-48D9-8FDD-FD7F4BD17A5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532E5-1A57-4F80-86E1-54DF9BBDB625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6A6A5-999C-48D9-8FDD-FD7F4BD17A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532E5-1A57-4F80-86E1-54DF9BBDB625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6A6A5-999C-48D9-8FDD-FD7F4BD17A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532E5-1A57-4F80-86E1-54DF9BBDB625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6A6A5-999C-48D9-8FDD-FD7F4BD17A5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532E5-1A57-4F80-86E1-54DF9BBDB625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6A6A5-999C-48D9-8FDD-FD7F4BD17A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532E5-1A57-4F80-86E1-54DF9BBDB625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6A6A5-999C-48D9-8FDD-FD7F4BD17A5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532E5-1A57-4F80-86E1-54DF9BBDB625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6A6A5-999C-48D9-8FDD-FD7F4BD17A5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532E5-1A57-4F80-86E1-54DF9BBDB625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6A6A5-999C-48D9-8FDD-FD7F4BD17A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532E5-1A57-4F80-86E1-54DF9BBDB625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6A6A5-999C-48D9-8FDD-FD7F4BD17A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532E5-1A57-4F80-86E1-54DF9BBDB625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6A6A5-999C-48D9-8FDD-FD7F4BD17A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532E5-1A57-4F80-86E1-54DF9BBDB625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6A6A5-999C-48D9-8FDD-FD7F4BD17A5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88532E5-1A57-4F80-86E1-54DF9BBDB625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B56A6A5-999C-48D9-8FDD-FD7F4BD17A5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" y="77534"/>
            <a:ext cx="9144000" cy="2743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7535" y="3276600"/>
            <a:ext cx="84582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339966"/>
                </a:solidFill>
              </a:rPr>
              <a:t>Dr. Wilfred Graves Jr., Dr. Kenneth Hammonds, Dr. Oscar Owens Jr.</a:t>
            </a:r>
          </a:p>
          <a:p>
            <a:pPr algn="ctr"/>
            <a:r>
              <a:rPr lang="en-US" sz="2800" b="1" dirty="0">
                <a:solidFill>
                  <a:srgbClr val="339966"/>
                </a:solidFill>
                <a:sym typeface="Wingdings"/>
              </a:rPr>
              <a:t>                           </a:t>
            </a:r>
          </a:p>
          <a:p>
            <a:pPr algn="ctr"/>
            <a:endParaRPr lang="en-US" sz="1400" b="1" dirty="0">
              <a:solidFill>
                <a:srgbClr val="339966"/>
              </a:solidFill>
            </a:endParaRPr>
          </a:p>
          <a:p>
            <a:pPr algn="ctr"/>
            <a:r>
              <a:rPr lang="en-US" sz="2800" b="1" dirty="0">
                <a:solidFill>
                  <a:srgbClr val="339966"/>
                </a:solidFill>
              </a:rPr>
              <a:t>ThreeBibleTeachers.com</a:t>
            </a:r>
          </a:p>
          <a:p>
            <a:pPr algn="ctr"/>
            <a:r>
              <a:rPr lang="en-US" sz="2800" b="1" dirty="0">
                <a:solidFill>
                  <a:srgbClr val="339966"/>
                </a:solidFill>
              </a:rPr>
              <a:t>ThreeBibleTeachers@gmail.com</a:t>
            </a:r>
          </a:p>
        </p:txBody>
      </p:sp>
    </p:spTree>
    <p:extLst>
      <p:ext uri="{BB962C8B-B14F-4D97-AF65-F5344CB8AC3E}">
        <p14:creationId xmlns:p14="http://schemas.microsoft.com/office/powerpoint/2010/main" val="3219983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856859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1978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4646"/>
            <a:ext cx="8544798" cy="365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1978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13384"/>
            <a:ext cx="8268410" cy="4854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1978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77238"/>
            <a:ext cx="8472255" cy="506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1978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1166813"/>
            <a:ext cx="877252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8425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81869"/>
            <a:ext cx="8425722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1978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49750"/>
            <a:ext cx="8445014" cy="4312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1978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13502"/>
            <a:ext cx="8695267" cy="3291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1978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64" y="1981200"/>
            <a:ext cx="8646472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1978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7050"/>
            <a:ext cx="8117124" cy="540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1978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02559"/>
            <a:ext cx="8229600" cy="5746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1978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34740"/>
            <a:ext cx="8641388" cy="3899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1978648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79</TotalTime>
  <Words>27</Words>
  <Application>Microsoft Office PowerPoint</Application>
  <PresentationFormat>On-screen Show (4:3)</PresentationFormat>
  <Paragraphs>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Georgia</vt:lpstr>
      <vt:lpstr>Trebuchet MS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HAMMONDS</dc:creator>
  <cp:lastModifiedBy>Wilfred Graves</cp:lastModifiedBy>
  <cp:revision>5</cp:revision>
  <dcterms:created xsi:type="dcterms:W3CDTF">2021-05-12T09:17:52Z</dcterms:created>
  <dcterms:modified xsi:type="dcterms:W3CDTF">2021-05-14T02:13:59Z</dcterms:modified>
</cp:coreProperties>
</file>