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1166-F622-46F6-8313-E2291ADA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2289F-F3C9-4E60-89E0-06F48C3E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707C-13AC-4DC3-8F9F-40DD3EC006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A0B07-14A2-4A04-8E42-B33E6443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13F6-2018-47F8-A94A-5FA44A30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013-4828-4101-AC27-0BE8EC23D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5061D-0623-4099-8274-5122D34B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E5133-0E83-44F2-95CC-6F3F96C0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EB87-6128-4516-B300-6AB62180E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707C-13AC-4DC3-8F9F-40DD3EC006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FB190-8859-480E-BBC2-256E67366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E8B8-7AFC-46AA-BA45-A7BFB6952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0013-4828-4101-AC27-0BE8EC23D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C04A82-AD66-4B7D-BE9A-99B1B259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cap="none"/>
              <a:t>A Brief Introduction to Christian Apologetics</a:t>
            </a:r>
            <a:endParaRPr lang="en-US" sz="30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1B0B5-E057-4674-A772-5245752DE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DDFB9-904A-4618-BABF-2CCBF871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</a:pPr>
            <a:r>
              <a:rPr lang="en-US" sz="7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Faith Formula</a:t>
            </a:r>
            <a:endParaRPr lang="en-US" sz="7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0E5B4-722D-499A-AD0B-1FBBC5E3F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4F566D-6EC6-43C3-8B04-EB80225B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>
                <a:solidFill>
                  <a:srgbClr val="FFFFFF"/>
                </a:solidFill>
              </a:rPr>
              <a:t>Christian apologetics strengthens faith.</a:t>
            </a:r>
            <a:endParaRPr lang="en-US" sz="35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ED9E0-5F9C-4949-8150-1A9B8CBE2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8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7BD423-6AE0-44BE-B6D5-44134065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claims of Christianity are …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B90AA-354D-4331-864E-1C7DA36E6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2FF08-DCBE-44F3-9051-8C27AB27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Christianity is …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6E309-B8A5-4A73-89BE-64B72E255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5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F5DF1-0257-4D8C-9D43-98CE6DB4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200" b="1">
                <a:solidFill>
                  <a:schemeClr val="bg1"/>
                </a:solidFill>
              </a:rPr>
              <a:t>Evangelism and Christian Apologetics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D2F78-6418-44F6-BA06-FDC240EB04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6142E-679C-4E6D-AB96-907E441D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>
                <a:solidFill>
                  <a:srgbClr val="FFFFFF"/>
                </a:solidFill>
              </a:rPr>
              <a:t>The Tools of Effective Apologetics</a:t>
            </a:r>
            <a:endParaRPr lang="en-US" sz="35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7291B-094D-480E-B557-6732590B7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D20B4B-E9D6-4596-8041-36C34919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>
                <a:solidFill>
                  <a:srgbClr val="FFFFFF"/>
                </a:solidFill>
              </a:rPr>
              <a:t>Christian Apologetics Defined</a:t>
            </a:r>
            <a:endParaRPr lang="en-US" sz="34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8A7E6-0AE6-4A2B-A984-07EF8CF3A4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64BB79-9A07-41CC-8C3C-66D206CE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1 Peter 3:15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AE1E3-6C9F-4842-AEE2-3233A09AB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9DE0C9-5ADC-42C3-8E88-AC3D1866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>
                <a:solidFill>
                  <a:srgbClr val="FFFFFF"/>
                </a:solidFill>
              </a:rPr>
              <a:t>Apologetics is not about …</a:t>
            </a:r>
            <a:endParaRPr lang="en-US" sz="35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6F097-FF14-443B-B89D-4CB6141F07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5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006F0B-AA1E-437E-88AF-62CB7E86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accent5"/>
                </a:solidFill>
              </a:rPr>
              <a:t>Two Methods of Christian Apologetics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BED9-E65F-4DA1-BFFB-4EAACFB4E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9FD524-B8ED-482F-85D2-1EB0E06C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Importance of Christian Apologetics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E4B9B-C6DC-4677-BC62-3ABFB1E19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3ECD30-A9AD-48F1-A99B-4A0AD184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>
                <a:solidFill>
                  <a:srgbClr val="FFFFFF"/>
                </a:solidFill>
              </a:rPr>
              <a:t>Christian apologetics combats doubt.</a:t>
            </a:r>
            <a:endParaRPr lang="en-US" sz="3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913DD-3CC6-464C-90BC-5EAC533B1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2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6A540B-5111-4838-921F-C6F1F5E4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Christian apologetics combats doubt.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3C051-BFDE-4EC1-B50F-F40D6502B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E0091C-7C35-4799-83B2-1FE77FC1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700" b="1"/>
              <a:t>Christian apologetics strengthens faith.</a:t>
            </a:r>
            <a:endParaRPr lang="en-US" sz="3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8C23-7946-4429-A4A2-D5B9BB655E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 Brief Introduction to Christian Apologetics</vt:lpstr>
      <vt:lpstr>Christian Apologetics Defined</vt:lpstr>
      <vt:lpstr>1 Peter 3:15</vt:lpstr>
      <vt:lpstr>Apologetics is not about …</vt:lpstr>
      <vt:lpstr>Two Methods of Christian Apologetics</vt:lpstr>
      <vt:lpstr>The Importance of Christian Apologetics</vt:lpstr>
      <vt:lpstr>Christian apologetics combats doubt.</vt:lpstr>
      <vt:lpstr>Christian apologetics combats doubt.</vt:lpstr>
      <vt:lpstr>Christian apologetics strengthens faith.</vt:lpstr>
      <vt:lpstr>Faith Formula</vt:lpstr>
      <vt:lpstr>Christian apologetics strengthens faith.</vt:lpstr>
      <vt:lpstr>The claims of Christianity are …</vt:lpstr>
      <vt:lpstr>Christianity is …</vt:lpstr>
      <vt:lpstr>Evangelism and Christian Apologetics </vt:lpstr>
      <vt:lpstr>The Tools of Effective Apologetics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to Christian Apologetics</dc:title>
  <dc:creator>Wilfred Graves</dc:creator>
  <cp:lastModifiedBy>Wilfred Graves</cp:lastModifiedBy>
  <cp:revision>1</cp:revision>
  <dcterms:created xsi:type="dcterms:W3CDTF">2021-06-10T17:44:33Z</dcterms:created>
  <dcterms:modified xsi:type="dcterms:W3CDTF">2021-06-10T17:44:33Z</dcterms:modified>
</cp:coreProperties>
</file>