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6F77-009C-44D4-AE7F-FB62A869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1012F0-EF90-4C95-9289-8325B87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2C10-A3AD-42F2-81D2-C9398984F13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7C8B9-0157-4B93-B6A6-93B1FCBA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25FCB-0BC1-4201-85B9-82BF0C97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049D-6D17-4BA0-BC4D-9BD333DA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6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4F2479-6611-48CE-831A-FE1C8112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CCF29-732D-4C5B-B33F-6B875223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95FE6-44D5-4C37-B558-F9C22B951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52C10-A3AD-42F2-81D2-C9398984F13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A0A54-364F-4FE7-B7D1-1802ECF26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2F482-D5B1-4D3D-9A66-3331C91E4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2049D-6D17-4BA0-BC4D-9BD333DA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9B81A4-D101-49E8-893D-54C01FA51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/>
              <a:t>Witnessing to Intellectuals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FDC2D-1D1C-40AD-B023-4218C4D402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7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ACF0D1-9133-441B-A2D1-14B436D3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FFFF"/>
                </a:solidFill>
              </a:rPr>
              <a:t>Several False Claims about Christianity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6B556-CB57-4766-B292-9D778CD778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7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298CDF-175C-4098-8900-D26383E7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Psalm 19:1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4780F-7FFE-4770-B15A-A7A26F178F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0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DD3C1D-FEF2-4993-8016-3ED0ED85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>
                <a:solidFill>
                  <a:srgbClr val="FFFFFF"/>
                </a:solidFill>
              </a:rPr>
              <a:t>Three Evangelism Principles</a:t>
            </a:r>
            <a:endParaRPr lang="en-US" sz="35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E18ED-9181-4BA5-B7E6-D38B9BCCCF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4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C4029A-311E-4B7C-9D5B-7D71EBAB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</a:pPr>
            <a:r>
              <a:rPr lang="en-US" sz="7700"/>
              <a:t>Apologetics and Evangelism</a:t>
            </a:r>
            <a:endParaRPr lang="en-US" sz="7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4B1E8-9D13-482E-9363-F427C9C22A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4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C3951B-BF42-4920-ACC2-293D6238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 Few Introductory Comments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5D823F-4F61-4049-8742-47A28A60E6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5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8B5F53-687A-42D5-AE93-CB020CA5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Acts 6:8-10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71884-F67B-4475-9561-3003347240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9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F3F62D-085F-41C2-8743-556F742C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More Comments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B933C-22D1-46AF-A663-4753360298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5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A2F6D3-9371-4C5D-9A9E-A57E08ED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37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Cynicism and ridicule are not arguments.</a:t>
            </a:r>
            <a:endParaRPr lang="en-US" sz="37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19E4F-E027-4DE1-873C-F45FDEE269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72ECD1-30CC-427D-9C42-76092C4F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accent5"/>
                </a:solidFill>
              </a:rPr>
              <a:t>Final Comments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F9B7B-30C9-4522-A799-EAC155C784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9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095140-A42C-4617-904A-16B06B34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b="1">
                <a:solidFill>
                  <a:schemeClr val="tx2"/>
                </a:solidFill>
              </a:rPr>
            </a:b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2 Timothy 2:15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86FED-A05D-4F52-845A-570FA51EB6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D0A480-A6BD-445E-8BD0-A95F6207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FF"/>
                </a:solidFill>
              </a:rPr>
              <a:t>1 Peter 3:15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55623-7899-47FF-B6DD-D68A66036F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0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D63A00-065C-4BCA-BDC1-916D7F57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FF"/>
                </a:solidFill>
              </a:rPr>
              <a:t>1 Peter 3:15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07BE9-3BA5-4EEB-A5D2-9F2D89AB37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Witnessing to Intellectuals</vt:lpstr>
      <vt:lpstr>A Few Introductory Comments</vt:lpstr>
      <vt:lpstr>Acts 6:8-10</vt:lpstr>
      <vt:lpstr>More Comments</vt:lpstr>
      <vt:lpstr>Cynicism and ridicule are not arguments.</vt:lpstr>
      <vt:lpstr>Final Comments</vt:lpstr>
      <vt:lpstr>  2 Timothy 2:15</vt:lpstr>
      <vt:lpstr>1 Peter 3:15</vt:lpstr>
      <vt:lpstr>1 Peter 3:15</vt:lpstr>
      <vt:lpstr>Several False Claims about Christianity</vt:lpstr>
      <vt:lpstr>Psalm 19:1</vt:lpstr>
      <vt:lpstr>Three Evangelism Principles</vt:lpstr>
      <vt:lpstr>Apologetics and Evangelism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Witnessing to Intellectuals</dc:title>
  <dc:creator>Wilfred Graves</dc:creator>
  <cp:lastModifiedBy>Wilfred Graves</cp:lastModifiedBy>
  <cp:revision>1</cp:revision>
  <dcterms:created xsi:type="dcterms:W3CDTF">2021-06-17T20:46:45Z</dcterms:created>
  <dcterms:modified xsi:type="dcterms:W3CDTF">2021-06-17T20:46:45Z</dcterms:modified>
</cp:coreProperties>
</file>