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0995-BA19-4250-B9DF-AA8EB435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A10F1-F3AC-4AA0-8433-1F3AAD56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A8D2-1F28-4E66-9135-93137BBE9C4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A44A3-0270-4C26-B24A-FBA0732A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A22C4-8FF1-41CB-82CF-78868FD9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8F9-896C-4236-A9CC-A36396FA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4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6A31E-4F86-4FDC-ACAF-3123CF32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6884-22C0-4C58-B6C1-F0C2521E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B6BB-1384-4CCE-951B-15FE006A5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A8D2-1F28-4E66-9135-93137BBE9C4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6C07-453D-4520-A400-2E793725E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BDCAB-351E-489E-8062-4DC9E3B51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38F9-896C-4236-A9CC-A36396FA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B75CF3-1B4F-4E9E-BEB0-6A40047F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75464-AD5C-4E87-9163-D437643DD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62A81-6188-45F8-9BEF-0A7C5181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ANCIENT AFRICAN CHRISTIAN PRESENCE AND CONTRIBUTIONS TO EARLY CHRISTIANITY</a:t>
            </a:r>
            <a:endParaRPr lang="en-US" sz="1700">
              <a:ea typeface="+mj-lt"/>
              <a:cs typeface="+mj-lt"/>
            </a:endParaRPr>
          </a:p>
          <a:p>
            <a:endParaRPr lang="en-US" sz="17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855E2-D6CE-4C01-BE70-607C044F2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3ECD2-9945-498D-9BAF-67D115C8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C5123-D4AD-4EE9-93A6-C05BA627C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49CD5-5003-421B-940E-010A10BA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521D1-5A8F-48FD-91A4-EECDACE97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1BEF6C-B9DB-4C46-9E6E-21F2BF95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EFEE4-2ACC-440F-8919-261402B7F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6E8EB-4FE4-454C-AC5F-5A157E6D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EA48B-C4F8-4896-82FE-1127BD09A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8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3DD03C-5686-4278-80B4-B41C6365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E689E-9557-442B-9298-F009DEA01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9388E-6FF0-47F0-93DD-4F2851D7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/>
          </a:p>
          <a:p>
            <a:r>
              <a:rPr lang="en-US" sz="2500">
                <a:ea typeface="+mj-lt"/>
                <a:cs typeface="+mj-lt"/>
              </a:rPr>
              <a:t>ANCIENT AFRICAN CHRISTIAN PRESENCE AND CONTRIBUTIONS TO EARLY CHRISTIANITY</a:t>
            </a:r>
          </a:p>
          <a:p>
            <a:endParaRPr lang="en-US" sz="2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48372-AF69-405C-B7F3-D28FDE90D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B8F5AD-A26C-46A5-8495-3A47A78F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/>
          </a:p>
          <a:p>
            <a:r>
              <a:rPr lang="en-US" sz="2500">
                <a:ea typeface="+mj-lt"/>
                <a:cs typeface="+mj-lt"/>
              </a:rPr>
              <a:t>ANCIENT AFRICAN CHRISTIAN PRESENCE AND CONTRIBUTIONS TO EARLY CHRISTIANITY</a:t>
            </a:r>
          </a:p>
          <a:p>
            <a:endParaRPr lang="en-US" sz="2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7AAA8-714E-4188-8140-DF7A4481D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E28919-D94F-496C-A4B5-8DAA5B25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A4E69-0561-426E-8514-4286678F6E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2FF8F-B2FE-49F5-B255-C711EAC9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E13ED-CD6C-4428-A569-AF33900D1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A4F75-6487-4CFF-B3F5-0213389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1E166-F087-4400-BDD4-0B05DEF98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361E9-CE99-4DDC-98F7-AAA4FE7F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/>
          </a:p>
          <a:p>
            <a:r>
              <a:rPr lang="en-US" sz="2500">
                <a:ea typeface="+mj-lt"/>
                <a:cs typeface="+mj-lt"/>
              </a:rPr>
              <a:t>ANCIENT AFRICAN CHRISTIAN PRESENCE AND CONTRIBUTIONS TO EARLY CHRISTIANITY</a:t>
            </a:r>
          </a:p>
          <a:p>
            <a:endParaRPr lang="en-US" sz="2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746F9-7F5E-46D0-BD19-A0293A774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98C96B-D614-4BC8-BEE4-19D485AF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8319E-D8B5-4B55-B8CF-4E3794D78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9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A723C-799E-4C6B-9E20-6D7917D8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2A1D5-3F95-4C61-9F88-1B4DCC477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A69C5F-0C36-49B5-ADE6-9EE78469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300"/>
          </a:p>
          <a:p>
            <a:r>
              <a:rPr lang="en-US" sz="3300"/>
              <a:t>aNCIENT AFRICAN </a:t>
            </a:r>
            <a:br>
              <a:rPr lang="en-US" sz="3300"/>
            </a:br>
            <a:r>
              <a:rPr lang="en-US" sz="3300"/>
              <a:t>CHRISTIAN PRESENCE AND </a:t>
            </a:r>
            <a:br>
              <a:rPr lang="en-US" sz="3300"/>
            </a:br>
            <a:r>
              <a:rPr lang="en-US" sz="3300"/>
              <a:t>CONTRIBUTIONS </a:t>
            </a:r>
            <a:br>
              <a:rPr lang="en-US" sz="3300"/>
            </a:br>
            <a:r>
              <a:rPr lang="en-US" sz="3300"/>
              <a:t>TO EARLY CHRISTIANITY</a:t>
            </a:r>
            <a:endParaRPr lang="en-US" sz="3300">
              <a:ea typeface="+mj-lt"/>
              <a:cs typeface="+mj-lt"/>
            </a:endParaRPr>
          </a:p>
          <a:p>
            <a:endParaRPr lang="en-US" sz="3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2BB98-6047-4920-B50A-83C2E590A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2C1D37-FBBD-4EA4-BC3F-D118B542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300"/>
          </a:p>
          <a:p>
            <a:r>
              <a:rPr lang="en-US" sz="3300"/>
              <a:t>aNCIENT AFRICAN </a:t>
            </a:r>
            <a:br>
              <a:rPr lang="en-US" sz="3300"/>
            </a:br>
            <a:r>
              <a:rPr lang="en-US" sz="3300"/>
              <a:t>CHRISTIAN PRESENCE AND </a:t>
            </a:r>
            <a:br>
              <a:rPr lang="en-US" sz="3300"/>
            </a:br>
            <a:r>
              <a:rPr lang="en-US" sz="3300"/>
              <a:t>CONTRIBUTIONS </a:t>
            </a:r>
            <a:br>
              <a:rPr lang="en-US" sz="3300"/>
            </a:br>
            <a:r>
              <a:rPr lang="en-US" sz="3300"/>
              <a:t>TO EARLY CHRISTIANITY</a:t>
            </a:r>
            <a:endParaRPr lang="en-US" sz="3300">
              <a:ea typeface="+mj-lt"/>
              <a:cs typeface="+mj-lt"/>
            </a:endParaRPr>
          </a:p>
          <a:p>
            <a:endParaRPr lang="en-US" sz="3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22E65-BDED-43E6-B7D3-752430B45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02E4BD-45F6-4E00-862C-9B43C84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29F2C-26A0-44EB-A52D-3010A3DFA1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4E1A9-C663-43B9-97C1-D0DCE68F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E1A39-9DC2-4261-BF84-B55D9BDBB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391EB-CE8A-41E3-9581-D783F7AE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300"/>
          </a:p>
          <a:p>
            <a:r>
              <a:rPr lang="en-US" sz="3300"/>
              <a:t>aNCIENT AFRICAN </a:t>
            </a:r>
            <a:br>
              <a:rPr lang="en-US" sz="3300"/>
            </a:br>
            <a:r>
              <a:rPr lang="en-US" sz="3300"/>
              <a:t>CHRISTIAN PRESENCE AND </a:t>
            </a:r>
            <a:br>
              <a:rPr lang="en-US" sz="3300"/>
            </a:br>
            <a:r>
              <a:rPr lang="en-US" sz="3300"/>
              <a:t>CONTRIBUTIONS </a:t>
            </a:r>
            <a:br>
              <a:rPr lang="en-US" sz="3300"/>
            </a:br>
            <a:r>
              <a:rPr lang="en-US" sz="3300"/>
              <a:t>TO EARLY CHRISTIANITY</a:t>
            </a:r>
            <a:endParaRPr lang="en-US" sz="3300">
              <a:ea typeface="+mj-lt"/>
              <a:cs typeface="+mj-lt"/>
            </a:endParaRPr>
          </a:p>
          <a:p>
            <a:endParaRPr lang="en-US" sz="3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1B73A-18EB-44C3-B9FB-A67CDA542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F0C67-2D75-4AC4-AA3A-4422EEE4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24F30-BF5C-48CC-9B1A-CDA1228C3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4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D4E0F-52FD-45B9-9E7C-C75A3381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17AB-95CD-46F0-8E82-FFF2CAEDA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CEB864-923F-4C05-A7B3-94341850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2D8B5-979A-4769-A4F9-2CAC5D4E8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6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8AAB69-BA01-4296-9E0A-10342341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771DC-5654-4B25-A43C-21C307571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65D5F1-E5D2-457D-A4FF-A71054C5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4EFD8-E1FE-4C17-8326-A2C80F0F3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3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5B5E0-B275-4478-BB62-8DDA1B98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3E3EF-A67F-4273-92B0-5780E62F0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A0DDF1-18F7-48B8-97B7-484F7A6B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5D1BE-DF4D-4EF5-83E5-3D99EBB3E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055C2-AEE4-4CD5-B19A-FDB0EAB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05EC3-23F1-4184-8A92-FA63269C2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655F9-6F2D-43F4-B13B-4DE5904F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5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FDFED-53AE-46F1-B6A3-3BD7152E7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1C214-7EB2-4DC5-848A-803311E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14003-2EA7-451B-AFF8-081B90312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5B492B-60A5-4A71-9A8D-9531A83A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Ancient African Christian presence and contributions to early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72C80-3DF4-449D-921B-0E37850C0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C483A-BEF6-4666-89C4-F25BF035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ANCIENT AFRICAN CHRISTIAN PRESENCE AND CONTRIBUTIONS TO EARLY CHRISTIANITY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BB279-D2BC-4B0B-8363-303BB6561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 CONTRIBUTIONS TO EARLY CHRISTIANITY </vt:lpstr>
      <vt:lpstr>ANCIENT AFRICAN CHRISTIAN PRESENCE AND CONTRIBUTIONS TO EARLY CHRISTIANITY 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 ANCIENT AFRICAN CHRISTIAN PRESENCE AND CONTRIBUTIONS TO EARLY CHRISTIANITY </vt:lpstr>
      <vt:lpstr> ANCIENT AFRICAN CHRISTIAN PRESENCE AND CONTRIBUTIONS TO EARLY CHRISTIANITY </vt:lpstr>
      <vt:lpstr>Ancient African Christian presence and contributions to early Christianity</vt:lpstr>
      <vt:lpstr>Ancient African Christian presence and contributions to early Christianity</vt:lpstr>
      <vt:lpstr> ANCIENT AFRICAN CHRISTIAN PRESENCE AND CONTRIBUTIONS TO EARLY CHRISTIANITY </vt:lpstr>
      <vt:lpstr>Ancient African Christian presence and contributions to early Christianity</vt:lpstr>
      <vt:lpstr>Ancient African Christian presence and contributions to early Christianity</vt:lpstr>
      <vt:lpstr> aNCIENT AFRICAN  CHRISTIAN PRESENCE AND  CONTRIBUTIONS  TO EARLY CHRISTIANITY </vt:lpstr>
      <vt:lpstr> aNCIENT AFRICAN  CHRISTIAN PRESENCE AND  CONTRIBUTIONS  TO EARLY CHRISTIANITY </vt:lpstr>
      <vt:lpstr>Ancient African Christian presence and contributions to early Christianity</vt:lpstr>
      <vt:lpstr>Ancient African Christian presence and contributions to early Christianity</vt:lpstr>
      <vt:lpstr> aNCIENT AFRICAN  CHRISTIAN PRESENCE AND  CONTRIBUTIONS  TO EARLY CHRISTIANITY 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  <vt:lpstr>Ancient African Christian presence and contributions to early Christianity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African Christian presence and contributions to early Christianity</dc:title>
  <dc:creator>Wilfred Graves</dc:creator>
  <cp:lastModifiedBy>Wilfred Graves</cp:lastModifiedBy>
  <cp:revision>1</cp:revision>
  <dcterms:created xsi:type="dcterms:W3CDTF">2021-07-08T05:24:32Z</dcterms:created>
  <dcterms:modified xsi:type="dcterms:W3CDTF">2021-07-08T05:24:32Z</dcterms:modified>
</cp:coreProperties>
</file>