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652" r:id="rId2"/>
    <p:sldId id="598" r:id="rId3"/>
    <p:sldId id="599" r:id="rId4"/>
    <p:sldId id="656" r:id="rId5"/>
    <p:sldId id="666" r:id="rId6"/>
    <p:sldId id="665" r:id="rId7"/>
    <p:sldId id="658" r:id="rId8"/>
    <p:sldId id="660" r:id="rId9"/>
    <p:sldId id="670" r:id="rId10"/>
    <p:sldId id="671" r:id="rId11"/>
    <p:sldId id="659" r:id="rId12"/>
  </p:sldIdLst>
  <p:sldSz cx="9144000" cy="6858000" type="screen4x3"/>
  <p:notesSz cx="701675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3333FF"/>
    <a:srgbClr val="339933"/>
    <a:srgbClr val="3399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17" autoAdjust="0"/>
    <p:restoredTop sz="97371" autoAdjust="0"/>
  </p:normalViewPr>
  <p:slideViewPr>
    <p:cSldViewPr>
      <p:cViewPr varScale="1">
        <p:scale>
          <a:sx n="72" d="100"/>
          <a:sy n="72" d="100"/>
        </p:scale>
        <p:origin x="347" y="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3E5A76F-BCA9-4B76-B2FB-7C1EA23883E4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C06A94F-C7EB-4E04-A265-13EDB8113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7AB09836-CE77-4C73-870F-54DBEF17846F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823"/>
            <a:ext cx="5613400" cy="4189095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93DED96-0908-486E-B5D5-F5F5C3629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0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231B-C2C4-4E59-8A05-3D7994933217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90A0-C856-458A-B7C4-748D6F0AB4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231B-C2C4-4E59-8A05-3D7994933217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90A0-C856-458A-B7C4-748D6F0AB4D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231B-C2C4-4E59-8A05-3D7994933217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90A0-C856-458A-B7C4-748D6F0AB4D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231B-C2C4-4E59-8A05-3D7994933217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90A0-C856-458A-B7C4-748D6F0AB4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231B-C2C4-4E59-8A05-3D7994933217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90A0-C856-458A-B7C4-748D6F0AB4D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231B-C2C4-4E59-8A05-3D7994933217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90A0-C856-458A-B7C4-748D6F0AB4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231B-C2C4-4E59-8A05-3D7994933217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90A0-C856-458A-B7C4-748D6F0AB4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231B-C2C4-4E59-8A05-3D7994933217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90A0-C856-458A-B7C4-748D6F0AB4D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231B-C2C4-4E59-8A05-3D7994933217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90A0-C856-458A-B7C4-748D6F0AB4D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231B-C2C4-4E59-8A05-3D7994933217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90A0-C856-458A-B7C4-748D6F0AB4D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231B-C2C4-4E59-8A05-3D7994933217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90A0-C856-458A-B7C4-748D6F0AB4D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9C231B-C2C4-4E59-8A05-3D7994933217}" type="datetimeFigureOut">
              <a:rPr lang="en-US" smtClean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7390A0-C856-458A-B7C4-748D6F0AB4D5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"/>
            <a:ext cx="9142379" cy="68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F723A7-25B8-4F76-B3CB-5181F829B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19" y="419100"/>
            <a:ext cx="8416362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8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"/>
            <a:ext cx="9142379" cy="68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A54A8A-7FC5-4CC0-AC59-5B0A74F7B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314450"/>
            <a:ext cx="83439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7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"/>
            <a:ext cx="9142379" cy="68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8343"/>
            <a:ext cx="612088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399"/>
            <a:ext cx="7829890" cy="38862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17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"/>
            <a:ext cx="9142379" cy="68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33" y="7455"/>
            <a:ext cx="9144000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THE SEARCH FOR A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lgerian" panose="04020705040A02060702" pitchFamily="82" charset="0"/>
              </a:rPr>
              <a:t>BLACK identity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428114"/>
            <a:ext cx="3733800" cy="36827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AFRICA-SHAPED-Pan-African-Flag-Stic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23647"/>
            <a:ext cx="1812311" cy="17651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2399" y="2428114"/>
            <a:ext cx="609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257800" y="2413218"/>
            <a:ext cx="3733800" cy="368278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Flag of the United States of Amer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0"/>
            <a:ext cx="2210947" cy="1164202"/>
          </a:xfrm>
          <a:prstGeom prst="rect">
            <a:avLst/>
          </a:prstGeom>
          <a:ln w="127000" cap="sq">
            <a:solidFill>
              <a:schemeClr val="bg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55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"/>
            <a:ext cx="9142379" cy="68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555F0B-E135-4512-A5AD-4C9FE229A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16" y="519112"/>
            <a:ext cx="8427968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5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"/>
            <a:ext cx="9142379" cy="68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21796"/>
            <a:ext cx="435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6" y="1066800"/>
            <a:ext cx="8757826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015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"/>
            <a:ext cx="9142379" cy="68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3" y="1143000"/>
            <a:ext cx="9164612" cy="510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26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"/>
            <a:ext cx="9142379" cy="68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85800"/>
            <a:ext cx="895918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42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"/>
            <a:ext cx="9142379" cy="68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481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981200"/>
            <a:ext cx="8065915" cy="2286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89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"/>
            <a:ext cx="9142379" cy="68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9647"/>
            <a:ext cx="706429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" y="4267200"/>
            <a:ext cx="9039695" cy="251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5">
            <a:extLst>
              <a:ext uri="{FF2B5EF4-FFF2-40B4-BE49-F238E27FC236}">
                <a16:creationId xmlns:a16="http://schemas.microsoft.com/office/drawing/2014/main" id="{D7EFB82C-6637-4BE6-B855-E7378F7CA57B}"/>
              </a:ext>
            </a:extLst>
          </p:cNvPr>
          <p:cNvSpPr txBox="1"/>
          <p:nvPr/>
        </p:nvSpPr>
        <p:spPr>
          <a:xfrm>
            <a:off x="418288" y="1031073"/>
            <a:ext cx="8305800" cy="301621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SELF-IDENTITY &amp; DIGNITY:</a:t>
            </a:r>
            <a:r>
              <a:rPr lang="en-US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Clear Lens of Scripture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SELF-IDENTITY &amp; DIGNITY:</a:t>
            </a:r>
            <a:r>
              <a:rPr lang="en-US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Yahweh (A Yahweh-Elohim Scriptural Center)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SELF-IDENTITY &amp; DIGNITY:</a:t>
            </a:r>
            <a:r>
              <a:rPr lang="en-US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Jesus (A Christological Center)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SELF-IDENTITY &amp; DIGNITY:</a:t>
            </a:r>
            <a:r>
              <a:rPr lang="en-US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Holy Spirit (A Pneumatological Center)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SELF-IDENTITY &amp; DIGNITY:</a:t>
            </a:r>
            <a:r>
              <a:rPr lang="en-US" sz="16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Personal History and Experiences (Christian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and Cultural)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93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"/>
            <a:ext cx="9142379" cy="685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CAE776-A735-4817-9BD6-AB0B89348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728662"/>
            <a:ext cx="83439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890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38913</TotalTime>
  <Words>72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Algerian</vt:lpstr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Wilfred Graves</cp:lastModifiedBy>
  <cp:revision>630</cp:revision>
  <cp:lastPrinted>2021-07-14T17:35:22Z</cp:lastPrinted>
  <dcterms:created xsi:type="dcterms:W3CDTF">2014-09-23T16:00:55Z</dcterms:created>
  <dcterms:modified xsi:type="dcterms:W3CDTF">2021-07-22T21:13:26Z</dcterms:modified>
</cp:coreProperties>
</file>