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454DA-49DF-48F2-A11E-18B7CC465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FC8F5-4723-4896-B170-20D8D7300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79625-6A15-48BE-8BD9-FBDEC08C2A1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102C20-0495-4C9D-A595-BAC80E1D3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E30F8-9451-4A5F-AAF9-0A48ACA0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9BC04-233C-4F10-B9AE-48A36BB5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2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99DD3C-F38E-4A9E-9C20-A63FC1B10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63EC8-813F-43F7-8120-30D2BE8EB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16074-98DC-46A7-8E9A-28B88A0E9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79625-6A15-48BE-8BD9-FBDEC08C2A10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FB648-5E4A-4F6F-BC5F-6484A37BB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37078-27A5-4CB3-AED1-49118A3B4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9BC04-233C-4F10-B9AE-48A36BB5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8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1273DF-3578-4D0F-B575-751E80D8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377"/>
            <a:r>
              <a:rPr lang="en-US" sz="3300" b="1"/>
              <a:t>Discerning Truth from Error</a:t>
            </a:r>
            <a:br>
              <a:rPr lang="en-US" sz="3500" b="1"/>
            </a:br>
            <a:br>
              <a:rPr lang="en-US" sz="3500" b="1"/>
            </a:br>
            <a:endParaRPr lang="en-US" sz="35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9B7C67-F681-48EB-86F6-B94FD73518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14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21ED80-042E-4159-8361-59E58DE00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b="1"/>
              <a:t>Lie #1: God is mean, unfair.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A72212-B8E0-4C5C-B20D-7A94A92F32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3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6D2D41-3879-40C0-B973-0C883913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b="1"/>
              <a:t>Lie #1: God is mean, unfair.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18CC4F-A9DA-4BDC-B675-69F9860DFA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01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42D63D-0442-4110-953D-7BFA836DC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377">
              <a:lnSpc>
                <a:spcPct val="90000"/>
              </a:lnSpc>
            </a:pPr>
            <a:r>
              <a:rPr lang="en-US" sz="7000">
                <a:solidFill>
                  <a:srgbClr val="FFFFFF"/>
                </a:solidFill>
              </a:rPr>
              <a:t>Lie #2</a:t>
            </a:r>
            <a:endParaRPr lang="en-US" sz="7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585A8-9854-4610-90AD-FE6F3FF820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61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4B1E38-1358-44FB-B991-717A4B41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377">
              <a:lnSpc>
                <a:spcPct val="90000"/>
              </a:lnSpc>
            </a:pPr>
            <a:r>
              <a:rPr lang="en-US" sz="7000">
                <a:solidFill>
                  <a:srgbClr val="FFFFFF"/>
                </a:solidFill>
              </a:rPr>
              <a:t>Lie #3</a:t>
            </a:r>
            <a:endParaRPr lang="en-US" sz="7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07B0BA-05BC-4B83-91BB-952196D3D8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57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6A6A51-88F7-4DA9-BA18-9B349829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377">
              <a:lnSpc>
                <a:spcPct val="90000"/>
              </a:lnSpc>
            </a:pPr>
            <a:r>
              <a:rPr lang="en-US" sz="7000">
                <a:solidFill>
                  <a:srgbClr val="FFFFFF"/>
                </a:solidFill>
              </a:rPr>
              <a:t>Lie #4</a:t>
            </a:r>
            <a:endParaRPr lang="en-US" sz="7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A64BD-AB5E-4664-98D9-428137BFB2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09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9939C1-6DC6-49D1-8342-043F9F94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b="1"/>
              <a:t>Lie #4: Christians should not “judge” others.</a:t>
            </a:r>
            <a:endParaRPr lang="en-US" sz="31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BAE2F-CA67-4C1C-983E-2BBFA0A1D2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80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13C588-28F5-4FBE-B2D2-C49E8AF3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377">
              <a:lnSpc>
                <a:spcPct val="90000"/>
              </a:lnSpc>
            </a:pPr>
            <a:r>
              <a:rPr lang="en-US" sz="7000">
                <a:solidFill>
                  <a:srgbClr val="FFFFFF"/>
                </a:solidFill>
              </a:rPr>
              <a:t>Lie #5</a:t>
            </a:r>
            <a:endParaRPr lang="en-US" sz="7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CECDD-ED2C-4333-A2FA-0E6CB7505E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37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ABD172-D84E-4C93-9DE2-9039F995B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1">
                <a:solidFill>
                  <a:srgbClr val="FFFFFF"/>
                </a:solidFill>
              </a:rPr>
              <a:t>Helpful Advice</a:t>
            </a:r>
            <a:endParaRPr lang="en-US" sz="3500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FF63C1-F1D8-4D28-9FDF-717F93A60B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34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7A8FBD-3F6A-4EBD-9A70-CEB68A37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377">
              <a:lnSpc>
                <a:spcPct val="90000"/>
              </a:lnSpc>
            </a:pPr>
            <a:r>
              <a:rPr lang="en-US" sz="7700"/>
              <a:t>Three Bible Teachers</a:t>
            </a:r>
            <a:endParaRPr lang="en-US" sz="7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67F573-81A6-473A-A076-3F6B708555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EBCA99-CFC8-49E8-8EDC-62A534B0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377"/>
            <a:r>
              <a:rPr lang="en-US" sz="3300" b="1"/>
              <a:t>Discerning Truth from Error</a:t>
            </a:r>
            <a:br>
              <a:rPr lang="en-US" sz="3500" b="1"/>
            </a:br>
            <a:br>
              <a:rPr lang="en-US" sz="3500" b="1"/>
            </a:br>
            <a:endParaRPr lang="en-US" sz="35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13463D-71D6-4701-8777-8FD2141854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402C9F-9CF0-49D5-B418-8F2102487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FFFF"/>
                </a:solidFill>
              </a:rPr>
              <a:t>Matthew 7:15-18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31388B-2801-42E7-A14F-9768EF564A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6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DCA626-6EF4-4904-9343-59560032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800" b="1">
                <a:solidFill>
                  <a:schemeClr val="accent5"/>
                </a:solidFill>
              </a:rPr>
              <a:t>True prophets are identified by good fruit, which includes:</a:t>
            </a:r>
            <a:endParaRPr lang="en-US" sz="3800" b="1" dirty="0">
              <a:solidFill>
                <a:schemeClr val="accent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5B662-60CE-4077-BF74-B7BC590457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3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A90478-2D3C-4D33-84F6-F2C6545B4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>
                <a:solidFill>
                  <a:srgbClr val="FFFFFF"/>
                </a:solidFill>
              </a:rPr>
              <a:t>Heresy Defined</a:t>
            </a:r>
            <a:endParaRPr lang="en-US" sz="3400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358D3-EA21-4663-91DB-06B9F94C03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61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7851AA-13BD-4A59-AB4C-CAC82C945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b="1">
                <a:solidFill>
                  <a:schemeClr val="tx2"/>
                </a:solidFill>
              </a:rPr>
              <a:t>1 Timothy 4:1-3</a:t>
            </a:r>
            <a:endParaRPr lang="en-US" sz="3100" b="1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7EFA77-82E6-48F5-BCC1-D6EE1A14A9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8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086BE0-4520-4524-AAEC-2670E1336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300" b="1"/>
              <a:t>1 John 4:1-3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BFDC57-AF47-4578-822B-663AF98C2F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90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250EC6-E3A3-4BDB-A531-D2A7E184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Common Lies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7C5C4-D1FA-4DEF-8DA1-368D1B6847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23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52C501-1509-4C7C-AA75-41E02EC2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377">
              <a:lnSpc>
                <a:spcPct val="90000"/>
              </a:lnSpc>
            </a:pPr>
            <a:r>
              <a:rPr lang="en-US" sz="7000">
                <a:solidFill>
                  <a:srgbClr val="FFFFFF"/>
                </a:solidFill>
              </a:rPr>
              <a:t>Lie #1</a:t>
            </a:r>
            <a:endParaRPr lang="en-US" sz="7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20E7A7-EDC3-45B6-8B03-DB09842E89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80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On-screen Show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Discerning Truth from Error  </vt:lpstr>
      <vt:lpstr>Discerning Truth from Error  </vt:lpstr>
      <vt:lpstr>Matthew 7:15-18</vt:lpstr>
      <vt:lpstr>True prophets are identified by good fruit, which includes:</vt:lpstr>
      <vt:lpstr>Heresy Defined</vt:lpstr>
      <vt:lpstr>1 Timothy 4:1-3</vt:lpstr>
      <vt:lpstr>1 John 4:1-3</vt:lpstr>
      <vt:lpstr>Common Lies</vt:lpstr>
      <vt:lpstr>Lie #1</vt:lpstr>
      <vt:lpstr>Lie #1: God is mean, unfair.</vt:lpstr>
      <vt:lpstr>Lie #1: God is mean, unfair.</vt:lpstr>
      <vt:lpstr>Lie #2</vt:lpstr>
      <vt:lpstr>Lie #3</vt:lpstr>
      <vt:lpstr>Lie #4</vt:lpstr>
      <vt:lpstr>Lie #4: Christians should not “judge” others.</vt:lpstr>
      <vt:lpstr>Lie #5</vt:lpstr>
      <vt:lpstr>Helpful Advice</vt:lpstr>
      <vt:lpstr>Three Bible Teachers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Discerning Truth from Error  </dc:title>
  <dc:creator>Wilfred Graves</dc:creator>
  <cp:lastModifiedBy>Wilfred Graves</cp:lastModifiedBy>
  <cp:revision>1</cp:revision>
  <dcterms:created xsi:type="dcterms:W3CDTF">2021-10-06T08:33:03Z</dcterms:created>
  <dcterms:modified xsi:type="dcterms:W3CDTF">2021-10-06T08:33:04Z</dcterms:modified>
</cp:coreProperties>
</file>