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855C-673A-412C-A36A-F4B305E2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2F8B5-5554-4409-BBD6-07F1EF00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303-5305-4952-8BCC-502B403A1D0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FC084-6002-4ECD-BD5F-2D49D80E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18392-E439-4B1F-9B9D-CD7D3DAD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E9FE-9A1B-47AE-94DE-09B00130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9CB9C-C466-43FC-B495-3E527545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0D630-9BDF-48B5-890A-9CA5A8CBC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1F086-ECBA-4CED-B291-22BE34AE2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8303-5305-4952-8BCC-502B403A1D0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45BED-E39B-48F2-902A-E09F65574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AB6F0-F565-4CDD-9A42-A18114C09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E9FE-9A1B-47AE-94DE-09B00130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71150-20A0-4A37-B498-1EA8209D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Cultivating Friendship with god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43AFD-E7E2-4DB2-AE03-999BE03DB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C3462-E0DC-461F-95EF-4E96FC5B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2 Corinthians 5:17-19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02E99-9845-460E-8FD2-7C34DEA8F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4818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50827-3DF6-4ED7-A8FD-DC5B43E7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Romans 5:10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64C5C-B75C-4DAC-AFB3-1EB6412A1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B1E15-F295-47CC-981E-2F75F767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>
              <a:lnSpc>
                <a:spcPct val="90000"/>
              </a:lnSpc>
            </a:pPr>
            <a:r>
              <a:rPr lang="en-US" sz="8200"/>
              <a:t>The Fear of the Lord</a:t>
            </a:r>
            <a:endParaRPr lang="en-US" sz="8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B3119-B767-431A-A484-6F948584C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6F8AA5-2370-466A-BCA9-CB68BC14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>
              <a:lnSpc>
                <a:spcPct val="90000"/>
              </a:lnSpc>
            </a:pPr>
            <a:r>
              <a:rPr lang="en-US" sz="8200"/>
              <a:t>Obedience</a:t>
            </a:r>
            <a:endParaRPr lang="en-US" sz="8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BA5B2-501D-4B61-B5FF-7390D537E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DCB72-A6EC-4CB2-9EF7-C14330D5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>
              <a:lnSpc>
                <a:spcPct val="90000"/>
              </a:lnSpc>
            </a:pPr>
            <a:r>
              <a:rPr lang="en-US" sz="8200"/>
              <a:t>Trust</a:t>
            </a:r>
            <a:endParaRPr lang="en-US" sz="8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98EE3-1B76-437B-9CEE-1B821A2E4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46F1B-0892-43FD-B810-85E8CAA8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>
              <a:lnSpc>
                <a:spcPct val="90000"/>
              </a:lnSpc>
            </a:pPr>
            <a:r>
              <a:rPr lang="en-US" sz="8200"/>
              <a:t>Time</a:t>
            </a:r>
            <a:endParaRPr lang="en-US" sz="8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A1781-FCEC-4235-9C2F-E7806FC57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94B967-4789-4CDD-8B59-2BA77FC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>
              <a:lnSpc>
                <a:spcPct val="90000"/>
              </a:lnSpc>
            </a:pPr>
            <a:r>
              <a:rPr lang="en-US" sz="8200"/>
              <a:t>Adoration</a:t>
            </a:r>
            <a:endParaRPr lang="en-US" sz="8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6B909-575F-45B8-A458-1CD7D3ECA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62DF9-4A2C-40D6-B51D-10E853C4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2 chronicles 20:7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65005-5CE7-4A00-A1B6-8EEC5E1D0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0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BC34B-C7B7-44BB-BD61-331BB431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Isaiah 41:8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C154E-0B2F-4DA8-8F6E-C15A1EE6F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7C976-1674-4B21-9EFC-142A875A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Deuteronomy 34:10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FC087-7933-426E-B370-6FFC72F2AE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55218-58B8-451A-912A-CFFF73B9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Psalm 103:7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E87ED-9A72-400A-90E5-925248488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D7746-9C49-43D2-B442-D41574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Psalm 63:1-3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7540D-2094-4B0F-8211-6667F5868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3BA57E-F83F-42E4-96EC-DA3400F4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FF"/>
                </a:solidFill>
              </a:rPr>
              <a:t>Biblical Hermeneutics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87257-DE7F-4D91-AF08-D804F7709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4C7DD-8C0F-43E6-B381-75A834C4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Jesus and the father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6ADE8-E133-4A11-8E20-944D7603E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6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D7728-F975-4D89-AF96-E5097A5E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2 Corinthians 5:17-19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C9C42-F0E5-4715-97B9-47DBAF392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132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Cultivating Friendship with god</vt:lpstr>
      <vt:lpstr>2 chronicles 20:7</vt:lpstr>
      <vt:lpstr>Isaiah 41:8</vt:lpstr>
      <vt:lpstr>Deuteronomy 34:10</vt:lpstr>
      <vt:lpstr>Psalm 103:7</vt:lpstr>
      <vt:lpstr>Psalm 63:1-3</vt:lpstr>
      <vt:lpstr>Biblical Hermeneutics</vt:lpstr>
      <vt:lpstr>Jesus and the father</vt:lpstr>
      <vt:lpstr>2 Corinthians 5:17-19</vt:lpstr>
      <vt:lpstr>2 Corinthians 5:17-19</vt:lpstr>
      <vt:lpstr>Romans 5:10</vt:lpstr>
      <vt:lpstr>The Fear of the Lord</vt:lpstr>
      <vt:lpstr>Obedience</vt:lpstr>
      <vt:lpstr>Trust</vt:lpstr>
      <vt:lpstr>Time</vt:lpstr>
      <vt:lpstr>Adoration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Friendship with god</dc:title>
  <dc:creator>Wilfred Graves</dc:creator>
  <cp:lastModifiedBy>Wilfred Graves</cp:lastModifiedBy>
  <cp:revision>1</cp:revision>
  <dcterms:created xsi:type="dcterms:W3CDTF">2021-10-28T14:26:41Z</dcterms:created>
  <dcterms:modified xsi:type="dcterms:W3CDTF">2021-10-28T14:26:41Z</dcterms:modified>
</cp:coreProperties>
</file>