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56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3A1-95B8-47D2-9A2B-92CE44466F2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2104-BC8B-4704-ADDD-C8025D5E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1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A3A1-95B8-47D2-9A2B-92CE44466F2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42104-BC8B-4704-ADDD-C8025D5E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7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2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6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9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0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6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8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2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1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96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04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3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60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9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9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77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7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89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69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92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8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85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7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3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1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6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8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HAMMONDS</dc:creator>
  <cp:lastModifiedBy>Wilfred Graves</cp:lastModifiedBy>
  <cp:revision>1</cp:revision>
  <dcterms:created xsi:type="dcterms:W3CDTF">2021-10-21T03:57:16Z</dcterms:created>
  <dcterms:modified xsi:type="dcterms:W3CDTF">2021-10-21T15:50:43Z</dcterms:modified>
</cp:coreProperties>
</file>