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C5C03-81A9-7FC1-BD56-672200932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524200-202E-C9AB-7600-F3213E8F3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55587-1C9C-4620-BC6C-A8BADD118CA1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EE3542-642B-78A9-0B25-C916EE436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3C4B2-01DB-43D1-E321-5F4F7467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F9443-589C-410A-A1AE-806F64D66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66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D0FEBD-5309-2FBA-BC4B-91F9D0685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17753-3C7D-6DBE-27D1-E934BCBC8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01AB5-1259-BF80-0D56-A22F2DE6D3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55587-1C9C-4620-BC6C-A8BADD118CA1}" type="datetimeFigureOut">
              <a:rPr lang="en-US" smtClean="0"/>
              <a:t>7/13/2023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82852-3E95-6206-A577-14D9D7371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85D8B-C68E-2A22-0F49-2A1CA043A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F9443-589C-410A-A1AE-806F64D66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68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EEA04FE-E75B-96D3-25C3-A41D4DCB5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/>
              <a:t>Union with Christ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C1528A-2F4A-B190-CA78-AA93CFF0C47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96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A05FD3F2-AE7D-B1D5-EC62-CF154D8D7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Union with Christ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6AC212-294E-8CB4-8D32-314EF022400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623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E83B9CFB-676C-2F59-1721-E5C8238C6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Union with Christ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5D40D1-1217-8DD4-3C88-EEBB8678CF2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13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1D2F81B5-DCE9-1BED-F2E6-D0263C818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Union with Christ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484383A-27A6-5200-C58C-6F7AB85343A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626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56DDA8AE-FDFA-225B-A49F-218271A18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Union with Christ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D0169B-BFF3-3D27-4F3E-7F861E76783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222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5A42183D-6D72-FF84-D323-A5844676D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Union with Christ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78731E-C0D0-D526-965E-E795AC9FCF4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60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6DF5580F-1914-7167-7A4F-6642F0AB1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Union with Christ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24A2F1-EEAB-B188-D0F2-CDB232823EA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630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6563E9B5-241A-6B75-B8F4-2FA68A420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/>
              <a:t>Union with Christ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662278-1BAF-15DE-84F3-E72D298EECD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769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Union with Christ</vt:lpstr>
      <vt:lpstr>Union with Christ</vt:lpstr>
      <vt:lpstr>Union with Christ</vt:lpstr>
      <vt:lpstr>Union with Christ</vt:lpstr>
      <vt:lpstr>Union with Christ</vt:lpstr>
      <vt:lpstr>Union with Christ</vt:lpstr>
      <vt:lpstr>Union with Christ</vt:lpstr>
      <vt:lpstr>Union with Christ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Union with Christ</dc:title>
  <dc:creator>Wilfred Graves</dc:creator>
  <cp:lastModifiedBy>Wilfred Graves</cp:lastModifiedBy>
  <cp:revision>1</cp:revision>
  <dcterms:created xsi:type="dcterms:W3CDTF">2023-07-14T01:11:07Z</dcterms:created>
  <dcterms:modified xsi:type="dcterms:W3CDTF">2023-07-14T01:11:07Z</dcterms:modified>
</cp:coreProperties>
</file>