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68E5-99AD-751B-BB54-2998D61E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87233-77FF-1B3F-5AEC-D7FC96A0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2DF-5CD2-49DF-98FB-9E7336BDA5A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D1C6B-D470-E46C-E848-7692C9BE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A84C3-7918-A4C6-5092-9449157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2A1-7664-49C5-8F44-DD625AF0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1C701-A2DD-98B2-EC28-8C20EBF9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902D-27E1-6696-DC01-1028E69C6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E442-F846-3F73-97A1-5BC03F28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52DF-5CD2-49DF-98FB-9E7336BDA5A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5959-2D09-C322-B7B0-6EDB0AE31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42005-5C07-C0FE-953A-759A1F033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82A1-7664-49C5-8F44-DD625AF0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688925-B90D-DB0B-6AB3-30043F48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+mn-lt"/>
              </a:rPr>
              <a:t>The Believer’s Life in Christ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90546-C621-1C76-BF6A-D03140F5A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3BE5C-14B6-D7F2-0018-195269E6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13C99-E52C-AA0C-27CA-F139AD5B0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95341C-C5A8-3DB3-C6C9-29314460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Revelation 19:7-9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0B092-571A-919D-CF7E-D901E483C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06B77-C9FC-8480-2592-3166F22F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E77C5-596D-1B52-FDFA-B574126293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6C46A9-CDC5-E6A1-13E2-0C199BA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“Union with Christ”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DA386-1CE6-E9A0-D6F8-71BAAB2EE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96DB6E-E309-2173-7B72-012CE8DC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FF"/>
                </a:solidFill>
              </a:rPr>
              <a:t>Quote from John Piper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01163-9568-9B07-D4D3-5A114631C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E24217-7AC4-F728-B270-F55E60C9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The Believer’s Life in Christ, Part 1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F3A92-B94A-384F-DD55-7B3326872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2AFB30-59AD-8755-A6FE-2D9B07A9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“Union with Christ”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A3E46-961F-B8DA-32D1-DF4015C760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E10444-FE2D-069A-FE39-A0E041F1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716B8-AB4D-00A7-991C-8D6421F92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F1D61F-AE63-6F15-448B-6B031A5B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8B0FE-AB27-E6E5-1262-B72B3175D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3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39CA97-BD8C-B3FF-1DB2-708D1E9F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DBF5E-64AF-6CEA-E5E1-102203B6E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0D38A8-7F80-6D20-5B77-DB2DFB66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B969E-C997-AB41-749C-36A30A3A2C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0F81C-DC42-AA90-9686-75E77972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F6D09-4E13-B3EA-3660-0C0783DCC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7130D5-F784-5B6D-4D5E-64186FB0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2F978-2FDA-95E1-2572-AE73AB836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9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Believer’s Life in Christ</vt:lpstr>
      <vt:lpstr>The Believer’s Life in Christ, Part 1</vt:lpstr>
      <vt:lpstr>“Union with Christ”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19:7-9</vt:lpstr>
      <vt:lpstr>PowerPoint Presentation</vt:lpstr>
      <vt:lpstr>“Union with Christ”</vt:lpstr>
      <vt:lpstr>Quote from John Piper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Believer’s Life in Christ</dc:title>
  <dc:creator>Wilfred Graves</dc:creator>
  <cp:lastModifiedBy>Wilfred Graves</cp:lastModifiedBy>
  <cp:revision>1</cp:revision>
  <dcterms:created xsi:type="dcterms:W3CDTF">2023-07-13T18:52:42Z</dcterms:created>
  <dcterms:modified xsi:type="dcterms:W3CDTF">2023-07-13T18:52:42Z</dcterms:modified>
</cp:coreProperties>
</file>