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9D30E-F3AF-3183-79A4-A8C835790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138107-4DE5-CFAB-C70F-A58824F57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9E736-AE15-44C5-BC07-D67B4BE7B13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F8E7A8-FA0F-78C3-D3C3-DA1302BD2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624601-966F-7209-D016-E70D336EB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F5D39-9B5A-498D-AA07-0609F8D63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968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E3851B-E434-EB6F-1220-15327E2FB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B920E-FB02-24FC-487C-D2D130DB4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817D3-D23D-24F8-7B1D-45390E921C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9E736-AE15-44C5-BC07-D67B4BE7B133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A50A82-EA76-6829-49C9-072654140C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D3AE5-2467-394B-58EC-B77468088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F5D39-9B5A-498D-AA07-0609F8D633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63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8A07B57-F1BD-D0CA-4870-90C869F17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>
                <a:latin typeface="+mn-lt"/>
              </a:rPr>
              <a:t>The Believer’s Life in Christ</a:t>
            </a:r>
            <a:endParaRPr lang="en-US" sz="3600" b="1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647D73-754B-FBBF-2756-FFF94890A2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85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D2A00D1-0D8C-7816-32A5-044E82D5F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Ephesians Outline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81E38A-6575-6DAC-42C4-00EE979F1C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953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8FA0E01-C867-1758-DC02-BE9AE2C5E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True Identity – Ephesians 1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59086A-4AA8-0571-F539-7B30C3E3ED3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1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F5AE9A-0857-EA5C-0686-D9377795F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True Identity – Ephesians 2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7ACF7-30C7-1DC6-53F4-0B9F90270B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111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776CF0-E978-060E-DBEC-8FB22F10B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The Believer’s Life in Christ, Part 1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324854-5E32-FF8C-9E47-1130EA68B5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08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6E0E61-1CDD-800D-C6C5-93BC738D9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“Union with Christ”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73721D-44EF-280A-E608-1926C0ACE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83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2DE5C4-0CA8-CD34-45DD-8BF6E856F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9A4EEC-C286-1A2D-142C-D1CF18DA4B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027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735631-938B-9920-C7C8-412556088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>
                <a:solidFill>
                  <a:srgbClr val="FF0000"/>
                </a:solidFill>
                <a:latin typeface="Brush Script MT" panose="03060802040406070304" pitchFamily="66" charset="0"/>
              </a:rPr>
              <a:t>The Believer’s Life in Christ, Part 2</a:t>
            </a:r>
            <a:endParaRPr lang="en-US" sz="5400" b="1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29E07F-243E-692E-F71A-B7EAA8E0FA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14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66EB31-0EBB-2D89-B9DC-F01E0E6AC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6AB6AD-D215-A7EC-3E68-A0445D6EAF4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12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F6137B7-248B-EBB9-0014-B4A696AE8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075928-7F5B-6B3B-3E22-CE5D8C9262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836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08E07A-A7E1-6A1A-C26F-CC32DFD9F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11DA1E-8DE0-9CC5-31C5-4CF6FE1D10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068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9E2763-B9E3-C385-2D25-AAA582D4A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Main Topics by Chapter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2EEDBD-0B14-2451-2891-83C96223E9D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24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Widescreen</PresentationFormat>
  <Paragraphs>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Brush Script MT</vt:lpstr>
      <vt:lpstr>Calibri</vt:lpstr>
      <vt:lpstr>Calibri Light</vt:lpstr>
      <vt:lpstr>Office Theme</vt:lpstr>
      <vt:lpstr>The Believer’s Life in Christ</vt:lpstr>
      <vt:lpstr>The Believer’s Life in Christ, Part 1</vt:lpstr>
      <vt:lpstr>“Union with Christ”</vt:lpstr>
      <vt:lpstr>PowerPoint Presentation</vt:lpstr>
      <vt:lpstr>The Believer’s Life in Christ, Part 2</vt:lpstr>
      <vt:lpstr>PowerPoint Presentation</vt:lpstr>
      <vt:lpstr>PowerPoint Presentation</vt:lpstr>
      <vt:lpstr>PowerPoint Presentation</vt:lpstr>
      <vt:lpstr>Main Topics by Chapter</vt:lpstr>
      <vt:lpstr>Ephesians Outline</vt:lpstr>
      <vt:lpstr>Our True Identity – Ephesians 1</vt:lpstr>
      <vt:lpstr>Our True Identity – Ephesians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Believer’s Life in Christ</dc:title>
  <dc:creator>Wilfred Graves</dc:creator>
  <cp:lastModifiedBy>Wilfred Graves</cp:lastModifiedBy>
  <cp:revision>1</cp:revision>
  <dcterms:created xsi:type="dcterms:W3CDTF">2023-07-21T01:07:43Z</dcterms:created>
  <dcterms:modified xsi:type="dcterms:W3CDTF">2023-07-21T01:07:43Z</dcterms:modified>
</cp:coreProperties>
</file>