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B9B01-3EED-6883-7CE8-98D24EAC3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81AEE48-3CE0-EC33-711A-0AA37E3ED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E6F8D-3D30-48F6-8CCD-4667846BAE80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E38BF2-2E0C-D91E-950F-C2E13341B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1AAC57-68FD-653A-E700-05C83F75E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98A9E8-917D-48DB-8C66-E46ECF619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772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0C7708-4B1E-6092-9AE5-7E356F28E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04E969-F783-F438-7FB7-EC402820D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EFADA-F2A6-CA1B-947C-FD1F6CD1D7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E6F8D-3D30-48F6-8CCD-4667846BAE80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5910D2-A764-CD43-BFF2-5BE16C2A7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6E6DD-5C87-7CC1-B01A-FC8196E72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98A9E8-917D-48DB-8C66-E46ECF619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59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E7B04E7-EFAA-710A-5A35-BD7A600A4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>
                <a:latin typeface="+mn-lt"/>
              </a:rPr>
              <a:t>The Believer’s Life in Christ</a:t>
            </a:r>
            <a:endParaRPr lang="en-US" sz="3600" b="1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BFEAB7-7D05-3E30-C408-AFF7FDC68CD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648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ABCE2EA-6C5D-086E-241B-18CD5590C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Important Lesson From Ephesians 4-6</a:t>
            </a:r>
            <a:endParaRPr lang="en-US" sz="5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CA49C7E-8695-6B63-E97A-8663206684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494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D714468-2D15-497C-D463-78D64E902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FFFFFF"/>
                </a:solidFill>
              </a:rPr>
              <a:t>Ephesians 4:1 (NKJV)</a:t>
            </a:r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10590C0-F9C9-9F11-7876-1DACDE27E2E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8263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ECB981D-5EE7-230E-EA30-E5E4520E58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FFFFFF"/>
                </a:solidFill>
              </a:rPr>
              <a:t>Ephesians 4:1 (NIV)</a:t>
            </a:r>
            <a:endParaRPr lang="en-US" b="1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00B44D-0735-5156-22F5-BFC5A87EC77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7795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6BA5AE7-64FF-D9F6-07D5-3F21EFF783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Our True Identity – Ephesians 4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9D2147-5ABB-6254-CF31-444118D1EA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0849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2CC93FD-DF6D-76E4-36D7-C1ECAEC43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64BBEBB-3A58-3DE2-7719-903E35DC4F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46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02EC28C-E212-DB07-6D53-E4E6B3F19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Our True Identity – Ephesians 5:1-20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284A09-2114-BC71-AC2D-D33210A5945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877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D2D2BF6-991D-E3FD-4688-C52BA8ADA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Our True Identity – Ephesians 5:21-6:9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30C700-9E13-9733-6C3C-D80D7C43A7E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051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F93A398-E19C-3B0D-8A6B-CD63295C7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rgbClr val="FFFFFF"/>
                </a:solidFill>
              </a:rPr>
              <a:t>Our True Identity – Ephesians 6:10-20</a:t>
            </a: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880DB0-0A7A-1EA6-32A3-7CC49C1AA0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9622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3BB3859-8C84-2D03-D7AE-223BA58B9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6FF189-6CBE-23D9-A7C9-1A8F614FB18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5798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CCD578C-B27E-4398-3A22-B46DD10C7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Main Topics by Chapter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301737-CB0E-6117-5409-10D73F203C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590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ED3585A-72B9-E050-209A-AFDA86B51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b="1">
                <a:solidFill>
                  <a:schemeClr val="tx1">
                    <a:lumMod val="85000"/>
                    <a:lumOff val="15000"/>
                  </a:schemeClr>
                </a:solidFill>
              </a:rPr>
              <a:t>The Believer’s Life in Christ, Part 1</a:t>
            </a:r>
            <a:endParaRPr lang="en-US" sz="36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E415B76-24C0-D788-E9D2-B86123B6E49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76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03B866E-1EEB-D175-156F-697225E51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b="1">
                <a:solidFill>
                  <a:srgbClr val="FF0000"/>
                </a:solidFill>
                <a:latin typeface="Brush Script MT" panose="03060802040406070304" pitchFamily="66" charset="0"/>
              </a:rPr>
              <a:t>The Believer’s Life in Christ, Part 2</a:t>
            </a:r>
            <a:endParaRPr lang="en-US" sz="5400" b="1" dirty="0">
              <a:solidFill>
                <a:srgbClr val="FF0000"/>
              </a:solidFill>
              <a:latin typeface="Brush Script MT" panose="03060802040406070304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CBB8A5-6F7E-1DCD-DC77-A8293E9AD2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127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3CD795D-C96D-262A-18D5-47D343BDF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25F09A-C04C-BDB0-67EC-9397FB282D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266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D637851-23E2-7BB6-0B03-BBE933F68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sz="5000">
                <a:solidFill>
                  <a:schemeClr val="bg1"/>
                </a:solidFill>
              </a:rPr>
              <a:t>Seeing Yourself as God Sees You</a:t>
            </a:r>
            <a:endParaRPr lang="en-US" sz="500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5B8040-A0CA-2358-C266-F7F7A2814C4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097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532D846-C50F-8A60-691A-81670E13F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True Identity – Ephesians 1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0729EA1-D2DB-E75E-CE13-7AFFCAA611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3640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76BE9D4-90DC-106D-254A-EF93A1476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True Identity – Ephesians 2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E0AB6E-739E-5390-F1DB-EE1688DCC5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96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01B74E4-55C8-B51B-3788-A21079612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Our True Identity – Ephesians 3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03D220-3058-8F55-14B2-E8D55B20D0D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7225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1304528-5A6C-B755-24B2-5AA1B274A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8C754D-A6CA-D74F-CDA0-8EE25B411F0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5943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</Words>
  <Application>Microsoft Office PowerPoint</Application>
  <PresentationFormat>Widescreen</PresentationFormat>
  <Paragraphs>15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Brush Script MT</vt:lpstr>
      <vt:lpstr>Calibri</vt:lpstr>
      <vt:lpstr>Calibri Light</vt:lpstr>
      <vt:lpstr>Office Theme</vt:lpstr>
      <vt:lpstr>The Believer’s Life in Christ</vt:lpstr>
      <vt:lpstr>The Believer’s Life in Christ, Part 1</vt:lpstr>
      <vt:lpstr>The Believer’s Life in Christ, Part 2</vt:lpstr>
      <vt:lpstr>PowerPoint Presentation</vt:lpstr>
      <vt:lpstr>Seeing Yourself as God Sees You</vt:lpstr>
      <vt:lpstr>Our True Identity – Ephesians 1</vt:lpstr>
      <vt:lpstr>Our True Identity – Ephesians 2</vt:lpstr>
      <vt:lpstr>Our True Identity – Ephesians 3</vt:lpstr>
      <vt:lpstr>PowerPoint Presentation</vt:lpstr>
      <vt:lpstr>Important Lesson From Ephesians 4-6</vt:lpstr>
      <vt:lpstr>Ephesians 4:1 (NKJV)</vt:lpstr>
      <vt:lpstr>Ephesians 4:1 (NIV)</vt:lpstr>
      <vt:lpstr>Our True Identity – Ephesians 4</vt:lpstr>
      <vt:lpstr>PowerPoint Presentation</vt:lpstr>
      <vt:lpstr>Our True Identity – Ephesians 5:1-20</vt:lpstr>
      <vt:lpstr>Our True Identity – Ephesians 5:21-6:9</vt:lpstr>
      <vt:lpstr>Our True Identity – Ephesians 6:10-20</vt:lpstr>
      <vt:lpstr>PowerPoint Presentation</vt:lpstr>
      <vt:lpstr>Main Topics by Chapter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Believer’s Life in Christ</dc:title>
  <dc:creator>Wilfred Graves</dc:creator>
  <cp:lastModifiedBy>Wilfred Graves</cp:lastModifiedBy>
  <cp:revision>1</cp:revision>
  <dcterms:created xsi:type="dcterms:W3CDTF">2023-07-28T01:02:30Z</dcterms:created>
  <dcterms:modified xsi:type="dcterms:W3CDTF">2023-07-28T01:02:30Z</dcterms:modified>
</cp:coreProperties>
</file>