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9313863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92C6-C0A5-4492-BC04-3058224152C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3D14-D62F-48BD-8CE0-CF9776A64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030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092C6-C0A5-4492-BC04-3058224152C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3D14-D62F-48BD-8CE0-CF9776A64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1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09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98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47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36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20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46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52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16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13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11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02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34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17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26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5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59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40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42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66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40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6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07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04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 HAMMONDS</dc:creator>
  <cp:lastModifiedBy>KEN HAMMONDS</cp:lastModifiedBy>
  <cp:revision>1</cp:revision>
  <dcterms:created xsi:type="dcterms:W3CDTF">2026-08-19T04:34:59Z</dcterms:created>
  <dcterms:modified xsi:type="dcterms:W3CDTF">2026-08-19T04:34:59Z</dcterms:modified>
</cp:coreProperties>
</file>